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3"/>
  </p:sldMasterIdLst>
  <p:notesMasterIdLst>
    <p:notesMasterId r:id="rId4"/>
  </p:notesMasterIdLst>
  <p:sldIdLst>
    <p:sldId id="256" r:id="rId5"/>
    <p:sldId id="257" r:id="rId6"/>
    <p:sldId id="258" r:id="rId7"/>
    <p:sldId id="259" r:id="rId8"/>
    <p:sldId id="260" r:id="rId9"/>
    <p:sldId id="261" r:id="rId10"/>
  </p:sldIdLst>
  <p:sldSz cy="5143500" cx="9144000"/>
  <p:notesSz cx="6858000" cy="9144000"/>
  <p:embeddedFontLst>
    <p:embeddedFont>
      <p:font typeface="Catamaran"/>
      <p:regular r:id="rId11"/>
      <p:bold r:id="rId12"/>
    </p:embeddedFont>
    <p:embeddedFont>
      <p:font typeface="Libre Franklin"/>
      <p:regular r:id="rId13"/>
      <p:bold r:id="rId14"/>
      <p:italic r:id="rId15"/>
      <p:boldItalic r:id="rId16"/>
    </p:embeddedFont>
    <p:embeddedFont>
      <p:font typeface="EB Garamond"/>
      <p:regular r:id="rId17"/>
      <p:bold r:id="rId18"/>
      <p:italic r:id="rId19"/>
      <p:boldItalic r:id="rId20"/>
    </p:embeddedFont>
    <p:embeddedFont>
      <p:font typeface="PT Sans"/>
      <p:regular r:id="rId21"/>
      <p:bold r:id="rId22"/>
      <p:italic r:id="rId23"/>
      <p:boldItalic r:id="rId24"/>
    </p:embeddedFont>
    <p:embeddedFont>
      <p:font typeface="Spicy Ric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LibreFranklin-regular.fntdata"/><Relationship Id="rId18" Type="http://schemas.openxmlformats.org/officeDocument/2006/relationships/font" Target="fonts/EBGaramond-bold.fntdata"/><Relationship Id="rId26" Type="http://schemas.openxmlformats.org/officeDocument/2006/relationships/customXml" Target="../customXml/item1.xml"/><Relationship Id="rId21" Type="http://schemas.openxmlformats.org/officeDocument/2006/relationships/font" Target="fonts/PTSans-regular.fntdata"/><Relationship Id="rId3" Type="http://schemas.openxmlformats.org/officeDocument/2006/relationships/slideMaster" Target="slideMasters/slideMaster1.xml"/><Relationship Id="rId25" Type="http://schemas.openxmlformats.org/officeDocument/2006/relationships/font" Target="fonts/SpicyRice-regular.fntdata"/><Relationship Id="rId7" Type="http://schemas.openxmlformats.org/officeDocument/2006/relationships/slide" Target="slides/slide3.xml"/><Relationship Id="rId12" Type="http://schemas.openxmlformats.org/officeDocument/2006/relationships/font" Target="fonts/Catamaran-bold.fntdata"/><Relationship Id="rId17" Type="http://schemas.openxmlformats.org/officeDocument/2006/relationships/font" Target="fonts/EBGaramond-regular.fntdata"/><Relationship Id="rId20" Type="http://schemas.openxmlformats.org/officeDocument/2006/relationships/font" Target="fonts/EBGaramond-boldItalic.fntdata"/><Relationship Id="rId2" Type="http://schemas.openxmlformats.org/officeDocument/2006/relationships/presProps" Target="presProps.xml"/><Relationship Id="rId16" Type="http://schemas.openxmlformats.org/officeDocument/2006/relationships/font" Target="fonts/LibreFranklin-boldItalic.fntdata"/><Relationship Id="rId24" Type="http://schemas.openxmlformats.org/officeDocument/2006/relationships/font" Target="fonts/PTSans-boldItalic.fntdata"/><Relationship Id="rId1" Type="http://schemas.openxmlformats.org/officeDocument/2006/relationships/theme" Target="theme/theme2.xml"/><Relationship Id="rId6" Type="http://schemas.openxmlformats.org/officeDocument/2006/relationships/slide" Target="slides/slide2.xml"/><Relationship Id="rId11" Type="http://schemas.openxmlformats.org/officeDocument/2006/relationships/font" Target="fonts/Catamaran-regular.fntdata"/><Relationship Id="rId23" Type="http://schemas.openxmlformats.org/officeDocument/2006/relationships/font" Target="fonts/PTSans-italic.fntdata"/><Relationship Id="rId5" Type="http://schemas.openxmlformats.org/officeDocument/2006/relationships/slide" Target="slides/slide1.xml"/><Relationship Id="rId15" Type="http://schemas.openxmlformats.org/officeDocument/2006/relationships/font" Target="fonts/LibreFranklin-italic.fntdata"/><Relationship Id="rId28"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font" Target="fonts/EBGaramond-italic.fntdata"/><Relationship Id="rId22" Type="http://schemas.openxmlformats.org/officeDocument/2006/relationships/font" Target="fonts/PTSans-bold.fntdata"/><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font" Target="fonts/LibreFranklin-bold.fntdata"/><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99f2f57a7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99f2f57a7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a:t>
            </a:r>
            <a:endParaRPr/>
          </a:p>
          <a:p>
            <a:pPr indent="0" lvl="0" marL="0" rtl="0" algn="l">
              <a:spcBef>
                <a:spcPts val="0"/>
              </a:spcBef>
              <a:spcAft>
                <a:spcPts val="0"/>
              </a:spcAft>
              <a:buClr>
                <a:schemeClr val="dk1"/>
              </a:buClr>
              <a:buSzPts val="1100"/>
              <a:buFont typeface="Arial"/>
              <a:buNone/>
            </a:pPr>
            <a:r>
              <a:rPr lang="en"/>
              <a:t>Mary Ann Felgate, pictured in black on this photo here, was born in 1839, and worked at the Retreat in York, previously known as the ‘Friends Asylum for the Insane’ as a Lady’s companion.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She was born in Stepney, and is documented as living in lot of different places during her lifetime: so in 1861, she’s listed as living in Middlesex; by the 1881 census she was living in Kensington, where she works as a companion to a young woman, and she had moved to York by 1891, as by the census of this year she is listed as living in Walmgate.  After finishing working in Yorkshire in 1910, she moved to live with her sister in Paddington. She never married and is listed as a spinster in 1911.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It’s her years living in York that ,to us, are the most interesting: she was a Ladies Companion at Belle Vue House (a residence which had been acquired by the Retreat to be a Ladies Villa in 1879). She is listed in four annual reports published in 1889, 1890, 1892 and 1900. The Retreat, or the ‘Friends Asylum for the Insane’ as it was then known, was one of the first </a:t>
            </a:r>
            <a:r>
              <a:rPr lang="en"/>
              <a:t>asylums</a:t>
            </a:r>
            <a:r>
              <a:rPr lang="en"/>
              <a:t> in the world that believed psychiatric patients should not be mistreated and should in fact be treated with care, support and company. Mary Ann’s role was vital for this process, and her position encouraged patients to feel comfortable and at home during their stay, which differed to inhumane treatments and neglect which at the time towards mental health patients was very commonplace.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This makes her role very significant to investigate- to take this further, as her role was very different to that of a nurse, what is a lady’s companion and what were her duties?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bd6c00e73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bd6c00e73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Hollie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f5e35b1de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f5e35b1de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Meely</a:t>
            </a:r>
            <a:endParaRPr/>
          </a:p>
          <a:p>
            <a:pPr indent="-298450" lvl="0" marL="457200" rtl="0" algn="l">
              <a:spcBef>
                <a:spcPts val="0"/>
              </a:spcBef>
              <a:spcAft>
                <a:spcPts val="0"/>
              </a:spcAft>
              <a:buSzPts val="1100"/>
              <a:buChar char="-"/>
            </a:pPr>
            <a:r>
              <a:rPr lang="en"/>
              <a:t>1889, 1890, 1892 and 1900 reports</a:t>
            </a:r>
            <a:endParaRPr/>
          </a:p>
          <a:p>
            <a:pPr indent="-298450" lvl="0" marL="457200" rtl="0" algn="l">
              <a:spcBef>
                <a:spcPts val="0"/>
              </a:spcBef>
              <a:spcAft>
                <a:spcPts val="0"/>
              </a:spcAft>
              <a:buSzPts val="1100"/>
              <a:buChar char="-"/>
            </a:pPr>
            <a:r>
              <a:rPr lang="en"/>
              <a:t>One of most senior member of staff</a:t>
            </a:r>
            <a:endParaRPr/>
          </a:p>
          <a:p>
            <a:pPr indent="-298450" lvl="0" marL="457200" rtl="0" algn="l">
              <a:spcBef>
                <a:spcPts val="0"/>
              </a:spcBef>
              <a:spcAft>
                <a:spcPts val="0"/>
              </a:spcAft>
              <a:buSzPts val="1100"/>
              <a:buChar char="-"/>
            </a:pPr>
            <a:r>
              <a:rPr lang="en"/>
              <a:t>Refer to photo</a:t>
            </a:r>
            <a:endParaRPr/>
          </a:p>
          <a:p>
            <a:pPr indent="-298450" lvl="0" marL="457200" rtl="0" algn="l">
              <a:spcBef>
                <a:spcPts val="0"/>
              </a:spcBef>
              <a:spcAft>
                <a:spcPts val="0"/>
              </a:spcAft>
              <a:buSzPts val="1100"/>
              <a:buChar char="-"/>
            </a:pPr>
            <a:r>
              <a:rPr lang="en"/>
              <a:t>1899 West Wing -&gt; for nurses -&gt; biggest expenditure of 1900</a:t>
            </a:r>
            <a:endParaRPr/>
          </a:p>
          <a:p>
            <a:pPr indent="-298450" lvl="0" marL="457200" rtl="0" algn="l">
              <a:spcBef>
                <a:spcPts val="0"/>
              </a:spcBef>
              <a:spcAft>
                <a:spcPts val="0"/>
              </a:spcAft>
              <a:buSzPts val="1100"/>
              <a:buChar char="-"/>
            </a:pPr>
            <a:r>
              <a:rPr lang="en"/>
              <a:t>Destigmatising mental health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01bc527c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01bc527c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Lauren</a:t>
            </a:r>
            <a:endParaRPr/>
          </a:p>
          <a:p>
            <a:pPr indent="0" lvl="0" marL="0" rtl="0" algn="l">
              <a:spcBef>
                <a:spcPts val="0"/>
              </a:spcBef>
              <a:spcAft>
                <a:spcPts val="0"/>
              </a:spcAft>
              <a:buNone/>
            </a:pPr>
            <a:r>
              <a:rPr lang="en"/>
              <a:t>Searching for a nurse originally, exploring Muncaster House at the Fever Hospital, Purey Cust Nursing Home and The Retreat.</a:t>
            </a:r>
            <a:endParaRPr/>
          </a:p>
          <a:p>
            <a:pPr indent="0" lvl="0" marL="0" rtl="0" algn="l">
              <a:spcBef>
                <a:spcPts val="0"/>
              </a:spcBef>
              <a:spcAft>
                <a:spcPts val="0"/>
              </a:spcAft>
              <a:buClr>
                <a:schemeClr val="dk1"/>
              </a:buClr>
              <a:buSzPts val="1100"/>
              <a:buFont typeface="Arial"/>
              <a:buNone/>
            </a:pPr>
            <a:r>
              <a:rPr lang="en">
                <a:solidFill>
                  <a:schemeClr val="dk1"/>
                </a:solidFill>
                <a:latin typeface="Libre Franklin"/>
                <a:ea typeface="Libre Franklin"/>
                <a:cs typeface="Libre Franklin"/>
                <a:sym typeface="Libre Franklin"/>
              </a:rPr>
              <a:t>Mary Anne Felgate was a Ladies Companion at the Retreat, previously known as the Friends Asylum for the Insane. While nurses and doctors are often well-recorded in the Retreat records, Mary’s role of lady’s companion is not so widely researched. Rather than being involved in the treatment of patients, she instead was a friend and comforter for them, helping them feel at home. We thought this was interesting as it embodies the humanisation of mental patients that the Friends Asylum’s founders were hoping to encourage in the psychiatric community.</a:t>
            </a:r>
            <a:endParaRPr b="1">
              <a:solidFill>
                <a:schemeClr val="dk1"/>
              </a:solidFill>
              <a:latin typeface="Libre Franklin"/>
              <a:ea typeface="Libre Franklin"/>
              <a:cs typeface="Libre Franklin"/>
              <a:sym typeface="Libre Franklin"/>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99f2f57a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99f2f57a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a:t>
            </a:r>
            <a:endParaRPr/>
          </a:p>
          <a:p>
            <a:pPr indent="0" lvl="0" marL="0" rtl="0" algn="l">
              <a:spcBef>
                <a:spcPts val="0"/>
              </a:spcBef>
              <a:spcAft>
                <a:spcPts val="0"/>
              </a:spcAft>
              <a:buClr>
                <a:schemeClr val="dk1"/>
              </a:buClr>
              <a:buSzPts val="1100"/>
              <a:buFont typeface="Arial"/>
              <a:buNone/>
            </a:pPr>
            <a:r>
              <a:rPr lang="en"/>
              <a:t>Some follow up areas of investigation we were studying: Mary Ann had an interesting family tree, with numerous siblings. At the end of her life, she was living with one of them; it would be interesting to know which sibling this was and what their occupation was.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As previously mentioned, Mary Ann also moved across the country numerous times in her life, and it would be interesting to find out whether this was typical for lady’s companions, and if she was the common stereotype for this role.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It would also be significant to compare the lady’s companions of upper class households with the lady’s companions of the asylum and whether their roles were similar. Moreover, to focus specifically on the Retreat, an area for further research would be how much input the lady’s companions like Mary had on running it/how involved they were in decision making processes/if they have any authority. It would be interesting to find out if they were treated as integral members of the pastoral care team at the Retreat or if they were dismissed or treated poorly.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Finally, to take this in the wider context, there is more potential research to be done when looking at how the Retreat's humane attitude and treatment of mental health patients is reflected in modern mental health treatment and attitudes today: what role did lady’s companions like Mary Ann Felgate have in this process and in changing attitudes to mental health? What is, over 100 years later, the modern equivalent of her role?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Thank you for listening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p:nvPr/>
        </p:nvSpPr>
        <p:spPr>
          <a:xfrm>
            <a:off x="-298500" y="3199782"/>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rot="10800000">
            <a:off x="4225331" y="-617210"/>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4776" y="-1150480"/>
            <a:ext cx="1772819" cy="1981236"/>
          </a:xfrm>
          <a:custGeom>
            <a:rect b="b" l="l" r="r" t="t"/>
            <a:pathLst>
              <a:path extrusionOk="0" h="20134" w="18016">
                <a:moveTo>
                  <a:pt x="5614" y="1"/>
                </a:moveTo>
                <a:cubicBezTo>
                  <a:pt x="489" y="1"/>
                  <a:pt x="1" y="6412"/>
                  <a:pt x="902" y="10178"/>
                </a:cubicBezTo>
                <a:cubicBezTo>
                  <a:pt x="1886" y="14270"/>
                  <a:pt x="4649" y="17831"/>
                  <a:pt x="8622" y="19399"/>
                </a:cubicBezTo>
                <a:cubicBezTo>
                  <a:pt x="9684" y="19815"/>
                  <a:pt x="11239" y="20134"/>
                  <a:pt x="12776" y="20134"/>
                </a:cubicBezTo>
                <a:cubicBezTo>
                  <a:pt x="15319" y="20134"/>
                  <a:pt x="17812" y="19260"/>
                  <a:pt x="17935" y="16502"/>
                </a:cubicBezTo>
                <a:cubicBezTo>
                  <a:pt x="18015" y="14736"/>
                  <a:pt x="16780" y="13195"/>
                  <a:pt x="15478" y="12158"/>
                </a:cubicBezTo>
                <a:cubicBezTo>
                  <a:pt x="14468" y="11347"/>
                  <a:pt x="13299" y="10723"/>
                  <a:pt x="12408" y="9779"/>
                </a:cubicBezTo>
                <a:cubicBezTo>
                  <a:pt x="11519" y="8849"/>
                  <a:pt x="11106" y="7694"/>
                  <a:pt x="10787" y="6472"/>
                </a:cubicBezTo>
                <a:cubicBezTo>
                  <a:pt x="10296" y="4585"/>
                  <a:pt x="9951" y="2445"/>
                  <a:pt x="8422" y="1077"/>
                </a:cubicBezTo>
                <a:cubicBezTo>
                  <a:pt x="7678" y="413"/>
                  <a:pt x="6709" y="14"/>
                  <a:pt x="5752" y="14"/>
                </a:cubicBezTo>
                <a:cubicBezTo>
                  <a:pt x="5726" y="1"/>
                  <a:pt x="5685" y="1"/>
                  <a:pt x="5646" y="1"/>
                </a:cubicBezTo>
                <a:cubicBezTo>
                  <a:pt x="5635" y="1"/>
                  <a:pt x="5625" y="1"/>
                  <a:pt x="56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831275" y="719950"/>
            <a:ext cx="6270000" cy="2905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200"/>
              <a:buNone/>
              <a:defRPr sz="5200">
                <a:solidFill>
                  <a:schemeClr val="dk2"/>
                </a:solidFill>
              </a:defRPr>
            </a:lvl1pPr>
            <a:lvl2pPr lvl="1" rtl="0" algn="ctr">
              <a:spcBef>
                <a:spcPts val="0"/>
              </a:spcBef>
              <a:spcAft>
                <a:spcPts val="0"/>
              </a:spcAft>
              <a:buClr>
                <a:schemeClr val="dk2"/>
              </a:buClr>
              <a:buSzPts val="5200"/>
              <a:buNone/>
              <a:defRPr sz="5200">
                <a:solidFill>
                  <a:schemeClr val="dk2"/>
                </a:solidFill>
              </a:defRPr>
            </a:lvl2pPr>
            <a:lvl3pPr lvl="2" rtl="0" algn="ctr">
              <a:spcBef>
                <a:spcPts val="0"/>
              </a:spcBef>
              <a:spcAft>
                <a:spcPts val="0"/>
              </a:spcAft>
              <a:buClr>
                <a:schemeClr val="dk2"/>
              </a:buClr>
              <a:buSzPts val="5200"/>
              <a:buNone/>
              <a:defRPr sz="5200">
                <a:solidFill>
                  <a:schemeClr val="dk2"/>
                </a:solidFill>
              </a:defRPr>
            </a:lvl3pPr>
            <a:lvl4pPr lvl="3" rtl="0" algn="ctr">
              <a:spcBef>
                <a:spcPts val="0"/>
              </a:spcBef>
              <a:spcAft>
                <a:spcPts val="0"/>
              </a:spcAft>
              <a:buClr>
                <a:schemeClr val="dk2"/>
              </a:buClr>
              <a:buSzPts val="5200"/>
              <a:buNone/>
              <a:defRPr sz="5200">
                <a:solidFill>
                  <a:schemeClr val="dk2"/>
                </a:solidFill>
              </a:defRPr>
            </a:lvl4pPr>
            <a:lvl5pPr lvl="4" rtl="0" algn="ctr">
              <a:spcBef>
                <a:spcPts val="0"/>
              </a:spcBef>
              <a:spcAft>
                <a:spcPts val="0"/>
              </a:spcAft>
              <a:buClr>
                <a:schemeClr val="dk2"/>
              </a:buClr>
              <a:buSzPts val="5200"/>
              <a:buNone/>
              <a:defRPr sz="5200">
                <a:solidFill>
                  <a:schemeClr val="dk2"/>
                </a:solidFill>
              </a:defRPr>
            </a:lvl5pPr>
            <a:lvl6pPr lvl="5" rtl="0" algn="ctr">
              <a:spcBef>
                <a:spcPts val="0"/>
              </a:spcBef>
              <a:spcAft>
                <a:spcPts val="0"/>
              </a:spcAft>
              <a:buClr>
                <a:schemeClr val="dk2"/>
              </a:buClr>
              <a:buSzPts val="5200"/>
              <a:buNone/>
              <a:defRPr sz="5200">
                <a:solidFill>
                  <a:schemeClr val="dk2"/>
                </a:solidFill>
              </a:defRPr>
            </a:lvl6pPr>
            <a:lvl7pPr lvl="6" rtl="0" algn="ctr">
              <a:spcBef>
                <a:spcPts val="0"/>
              </a:spcBef>
              <a:spcAft>
                <a:spcPts val="0"/>
              </a:spcAft>
              <a:buClr>
                <a:schemeClr val="dk2"/>
              </a:buClr>
              <a:buSzPts val="5200"/>
              <a:buNone/>
              <a:defRPr sz="5200">
                <a:solidFill>
                  <a:schemeClr val="dk2"/>
                </a:solidFill>
              </a:defRPr>
            </a:lvl7pPr>
            <a:lvl8pPr lvl="7" rtl="0" algn="ctr">
              <a:spcBef>
                <a:spcPts val="0"/>
              </a:spcBef>
              <a:spcAft>
                <a:spcPts val="0"/>
              </a:spcAft>
              <a:buClr>
                <a:schemeClr val="dk2"/>
              </a:buClr>
              <a:buSzPts val="5200"/>
              <a:buNone/>
              <a:defRPr sz="5200">
                <a:solidFill>
                  <a:schemeClr val="dk2"/>
                </a:solidFill>
              </a:defRPr>
            </a:lvl8pPr>
            <a:lvl9pPr lvl="8" rtl="0" algn="ctr">
              <a:spcBef>
                <a:spcPts val="0"/>
              </a:spcBef>
              <a:spcAft>
                <a:spcPts val="0"/>
              </a:spcAft>
              <a:buClr>
                <a:schemeClr val="dk2"/>
              </a:buClr>
              <a:buSzPts val="5200"/>
              <a:buNone/>
              <a:defRPr sz="5200">
                <a:solidFill>
                  <a:schemeClr val="dk2"/>
                </a:solidFill>
              </a:defRPr>
            </a:lvl9pPr>
          </a:lstStyle>
          <a:p/>
        </p:txBody>
      </p:sp>
      <p:sp>
        <p:nvSpPr>
          <p:cNvPr id="13" name="Google Shape;13;p2"/>
          <p:cNvSpPr txBox="1"/>
          <p:nvPr>
            <p:ph idx="1" type="subTitle"/>
          </p:nvPr>
        </p:nvSpPr>
        <p:spPr>
          <a:xfrm>
            <a:off x="831275" y="3652125"/>
            <a:ext cx="45288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4" name="Google Shape;14;p2"/>
          <p:cNvGrpSpPr/>
          <p:nvPr/>
        </p:nvGrpSpPr>
        <p:grpSpPr>
          <a:xfrm flipH="1" rot="10800000">
            <a:off x="5072723" y="1917784"/>
            <a:ext cx="6345538" cy="4649268"/>
            <a:chOff x="4538448" y="-1495741"/>
            <a:chExt cx="6345538" cy="4649268"/>
          </a:xfrm>
        </p:grpSpPr>
        <p:sp>
          <p:nvSpPr>
            <p:cNvPr id="15" name="Google Shape;15;p2"/>
            <p:cNvSpPr/>
            <p:nvPr/>
          </p:nvSpPr>
          <p:spPr>
            <a:xfrm rot="1466173">
              <a:off x="5063702" y="-68903"/>
              <a:ext cx="5626514" cy="215516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1466173">
              <a:off x="4770759" y="-397502"/>
              <a:ext cx="5825986" cy="2384696"/>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1466173">
              <a:off x="4665431" y="88951"/>
              <a:ext cx="5869923" cy="1884939"/>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1466173">
              <a:off x="4641920" y="197531"/>
              <a:ext cx="5990617" cy="1797401"/>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2"/>
          <p:cNvSpPr/>
          <p:nvPr/>
        </p:nvSpPr>
        <p:spPr>
          <a:xfrm rot="3230223">
            <a:off x="2033775" y="122629"/>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rot="-1444820">
            <a:off x="8656814" y="1844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5193544">
            <a:off x="3585642"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rot="5400000">
            <a:off x="-1325828" y="-329818"/>
            <a:ext cx="2375339" cy="1554006"/>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158" name="Shape 158"/>
        <p:cNvGrpSpPr/>
        <p:nvPr/>
      </p:nvGrpSpPr>
      <p:grpSpPr>
        <a:xfrm>
          <a:off x="0" y="0"/>
          <a:ext cx="0" cy="0"/>
          <a:chOff x="0" y="0"/>
          <a:chExt cx="0" cy="0"/>
        </a:xfrm>
      </p:grpSpPr>
      <p:sp>
        <p:nvSpPr>
          <p:cNvPr id="159" name="Google Shape;159;p11"/>
          <p:cNvSpPr txBox="1"/>
          <p:nvPr>
            <p:ph hasCustomPrompt="1" type="title"/>
          </p:nvPr>
        </p:nvSpPr>
        <p:spPr>
          <a:xfrm>
            <a:off x="1021275" y="1417000"/>
            <a:ext cx="7226100" cy="1931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2"/>
              </a:buClr>
              <a:buSzPts val="9600"/>
              <a:buNone/>
              <a:defRPr sz="14900">
                <a:solidFill>
                  <a:schemeClr val="lt2"/>
                </a:solidFill>
              </a:defRPr>
            </a:lvl1pPr>
            <a:lvl2pPr lvl="1" algn="ctr">
              <a:spcBef>
                <a:spcPts val="0"/>
              </a:spcBef>
              <a:spcAft>
                <a:spcPts val="0"/>
              </a:spcAft>
              <a:buClr>
                <a:schemeClr val="accent2"/>
              </a:buClr>
              <a:buSzPts val="9600"/>
              <a:buNone/>
              <a:defRPr sz="9600">
                <a:solidFill>
                  <a:schemeClr val="accent2"/>
                </a:solidFill>
              </a:defRPr>
            </a:lvl2pPr>
            <a:lvl3pPr lvl="2" algn="ctr">
              <a:spcBef>
                <a:spcPts val="0"/>
              </a:spcBef>
              <a:spcAft>
                <a:spcPts val="0"/>
              </a:spcAft>
              <a:buClr>
                <a:schemeClr val="accent2"/>
              </a:buClr>
              <a:buSzPts val="9600"/>
              <a:buNone/>
              <a:defRPr sz="9600">
                <a:solidFill>
                  <a:schemeClr val="accent2"/>
                </a:solidFill>
              </a:defRPr>
            </a:lvl3pPr>
            <a:lvl4pPr lvl="3" algn="ctr">
              <a:spcBef>
                <a:spcPts val="0"/>
              </a:spcBef>
              <a:spcAft>
                <a:spcPts val="0"/>
              </a:spcAft>
              <a:buClr>
                <a:schemeClr val="accent2"/>
              </a:buClr>
              <a:buSzPts val="9600"/>
              <a:buNone/>
              <a:defRPr sz="9600">
                <a:solidFill>
                  <a:schemeClr val="accent2"/>
                </a:solidFill>
              </a:defRPr>
            </a:lvl4pPr>
            <a:lvl5pPr lvl="4" algn="ctr">
              <a:spcBef>
                <a:spcPts val="0"/>
              </a:spcBef>
              <a:spcAft>
                <a:spcPts val="0"/>
              </a:spcAft>
              <a:buClr>
                <a:schemeClr val="accent2"/>
              </a:buClr>
              <a:buSzPts val="9600"/>
              <a:buNone/>
              <a:defRPr sz="9600">
                <a:solidFill>
                  <a:schemeClr val="accent2"/>
                </a:solidFill>
              </a:defRPr>
            </a:lvl5pPr>
            <a:lvl6pPr lvl="5" algn="ctr">
              <a:spcBef>
                <a:spcPts val="0"/>
              </a:spcBef>
              <a:spcAft>
                <a:spcPts val="0"/>
              </a:spcAft>
              <a:buClr>
                <a:schemeClr val="accent2"/>
              </a:buClr>
              <a:buSzPts val="9600"/>
              <a:buNone/>
              <a:defRPr sz="9600">
                <a:solidFill>
                  <a:schemeClr val="accent2"/>
                </a:solidFill>
              </a:defRPr>
            </a:lvl6pPr>
            <a:lvl7pPr lvl="6" algn="ctr">
              <a:spcBef>
                <a:spcPts val="0"/>
              </a:spcBef>
              <a:spcAft>
                <a:spcPts val="0"/>
              </a:spcAft>
              <a:buClr>
                <a:schemeClr val="accent2"/>
              </a:buClr>
              <a:buSzPts val="9600"/>
              <a:buNone/>
              <a:defRPr sz="9600">
                <a:solidFill>
                  <a:schemeClr val="accent2"/>
                </a:solidFill>
              </a:defRPr>
            </a:lvl7pPr>
            <a:lvl8pPr lvl="7" algn="ctr">
              <a:spcBef>
                <a:spcPts val="0"/>
              </a:spcBef>
              <a:spcAft>
                <a:spcPts val="0"/>
              </a:spcAft>
              <a:buClr>
                <a:schemeClr val="accent2"/>
              </a:buClr>
              <a:buSzPts val="9600"/>
              <a:buNone/>
              <a:defRPr sz="9600">
                <a:solidFill>
                  <a:schemeClr val="accent2"/>
                </a:solidFill>
              </a:defRPr>
            </a:lvl8pPr>
            <a:lvl9pPr lvl="8" algn="ctr">
              <a:spcBef>
                <a:spcPts val="0"/>
              </a:spcBef>
              <a:spcAft>
                <a:spcPts val="0"/>
              </a:spcAft>
              <a:buClr>
                <a:schemeClr val="accent2"/>
              </a:buClr>
              <a:buSzPts val="9600"/>
              <a:buNone/>
              <a:defRPr sz="9600">
                <a:solidFill>
                  <a:schemeClr val="accent2"/>
                </a:solidFill>
              </a:defRPr>
            </a:lvl9pPr>
          </a:lstStyle>
          <a:p>
            <a:r>
              <a:t>xx%</a:t>
            </a:r>
          </a:p>
        </p:txBody>
      </p:sp>
      <p:sp>
        <p:nvSpPr>
          <p:cNvPr id="160" name="Google Shape;160;p11"/>
          <p:cNvSpPr txBox="1"/>
          <p:nvPr>
            <p:ph idx="1" type="subTitle"/>
          </p:nvPr>
        </p:nvSpPr>
        <p:spPr>
          <a:xfrm>
            <a:off x="1284000" y="32887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
        <p:nvSpPr>
          <p:cNvPr id="161" name="Google Shape;161;p11"/>
          <p:cNvSpPr/>
          <p:nvPr/>
        </p:nvSpPr>
        <p:spPr>
          <a:xfrm rot="10800000">
            <a:off x="7565616" y="-523874"/>
            <a:ext cx="2375339" cy="1554006"/>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11"/>
          <p:cNvGrpSpPr/>
          <p:nvPr/>
        </p:nvGrpSpPr>
        <p:grpSpPr>
          <a:xfrm rot="10800000">
            <a:off x="-1245364" y="-911647"/>
            <a:ext cx="3775154" cy="3775154"/>
            <a:chOff x="5279637" y="2383345"/>
            <a:chExt cx="3775154" cy="3775154"/>
          </a:xfrm>
        </p:grpSpPr>
        <p:sp>
          <p:nvSpPr>
            <p:cNvPr id="163" name="Google Shape;163;p11"/>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11"/>
          <p:cNvGrpSpPr/>
          <p:nvPr/>
        </p:nvGrpSpPr>
        <p:grpSpPr>
          <a:xfrm rot="10800000">
            <a:off x="6920387" y="2756134"/>
            <a:ext cx="2436415" cy="2552323"/>
            <a:chOff x="-76200" y="-135831"/>
            <a:chExt cx="2436415" cy="2552323"/>
          </a:xfrm>
        </p:grpSpPr>
        <p:sp>
          <p:nvSpPr>
            <p:cNvPr id="168" name="Google Shape;168;p11"/>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11"/>
          <p:cNvSpPr/>
          <p:nvPr/>
        </p:nvSpPr>
        <p:spPr>
          <a:xfrm rot="10800000">
            <a:off x="5965539" y="4879377"/>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rot="-7569750">
            <a:off x="8854533" y="4759728"/>
            <a:ext cx="258918" cy="264334"/>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rot="9355180">
            <a:off x="448669" y="2665377"/>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rot="9355180">
            <a:off x="6044594" y="167952"/>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rot="-5606456">
            <a:off x="4476730" y="-7167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rot="-5606456">
            <a:off x="-50520" y="408469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rot="10438262">
            <a:off x="4151946" y="4936801"/>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rot="10437593">
            <a:off x="4914854" y="4823843"/>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rot="4500019">
            <a:off x="-1531123" y="3367814"/>
            <a:ext cx="3843079" cy="4114956"/>
          </a:xfrm>
          <a:custGeom>
            <a:rect b="b" l="l" r="r" t="t"/>
            <a:pathLst>
              <a:path extrusionOk="0" h="47646" w="44498">
                <a:moveTo>
                  <a:pt x="36778" y="21218"/>
                </a:moveTo>
                <a:cubicBezTo>
                  <a:pt x="36618" y="24487"/>
                  <a:pt x="39980" y="29098"/>
                  <a:pt x="40073" y="30453"/>
                </a:cubicBezTo>
                <a:cubicBezTo>
                  <a:pt x="40140" y="31502"/>
                  <a:pt x="40179" y="32605"/>
                  <a:pt x="39913" y="33628"/>
                </a:cubicBezTo>
                <a:cubicBezTo>
                  <a:pt x="37642" y="42411"/>
                  <a:pt x="30361" y="31702"/>
                  <a:pt x="26335" y="33456"/>
                </a:cubicBezTo>
                <a:cubicBezTo>
                  <a:pt x="19744" y="36338"/>
                  <a:pt x="20010" y="47646"/>
                  <a:pt x="11055" y="46636"/>
                </a:cubicBezTo>
                <a:cubicBezTo>
                  <a:pt x="9900" y="46503"/>
                  <a:pt x="8796" y="46158"/>
                  <a:pt x="7787" y="45599"/>
                </a:cubicBezTo>
                <a:cubicBezTo>
                  <a:pt x="6392" y="44842"/>
                  <a:pt x="5117" y="43739"/>
                  <a:pt x="4199" y="42437"/>
                </a:cubicBezTo>
                <a:cubicBezTo>
                  <a:pt x="2141" y="39514"/>
                  <a:pt x="2220" y="35582"/>
                  <a:pt x="4917" y="33150"/>
                </a:cubicBezTo>
                <a:cubicBezTo>
                  <a:pt x="6857" y="31383"/>
                  <a:pt x="10165" y="29284"/>
                  <a:pt x="9421" y="26148"/>
                </a:cubicBezTo>
                <a:cubicBezTo>
                  <a:pt x="8757" y="23278"/>
                  <a:pt x="4851" y="21950"/>
                  <a:pt x="2924" y="20049"/>
                </a:cubicBezTo>
                <a:cubicBezTo>
                  <a:pt x="1" y="17153"/>
                  <a:pt x="201" y="11135"/>
                  <a:pt x="5117" y="10589"/>
                </a:cubicBezTo>
                <a:cubicBezTo>
                  <a:pt x="8557" y="10204"/>
                  <a:pt x="13514" y="17937"/>
                  <a:pt x="16476" y="15319"/>
                </a:cubicBezTo>
                <a:cubicBezTo>
                  <a:pt x="20183" y="12065"/>
                  <a:pt x="13128" y="5900"/>
                  <a:pt x="14337" y="3601"/>
                </a:cubicBezTo>
                <a:cubicBezTo>
                  <a:pt x="16171" y="107"/>
                  <a:pt x="23106" y="1"/>
                  <a:pt x="24993" y="3601"/>
                </a:cubicBezTo>
                <a:cubicBezTo>
                  <a:pt x="26308" y="6125"/>
                  <a:pt x="26056" y="10536"/>
                  <a:pt x="28859" y="12091"/>
                </a:cubicBezTo>
                <a:cubicBezTo>
                  <a:pt x="33403" y="14616"/>
                  <a:pt x="34678" y="3654"/>
                  <a:pt x="39727" y="7932"/>
                </a:cubicBezTo>
                <a:cubicBezTo>
                  <a:pt x="40272" y="8398"/>
                  <a:pt x="40684" y="8956"/>
                  <a:pt x="41029" y="9580"/>
                </a:cubicBezTo>
                <a:cubicBezTo>
                  <a:pt x="44498" y="15877"/>
                  <a:pt x="36937" y="17737"/>
                  <a:pt x="36778" y="2121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81" name="Shape 18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182" name="Shape 182"/>
        <p:cNvGrpSpPr/>
        <p:nvPr/>
      </p:nvGrpSpPr>
      <p:grpSpPr>
        <a:xfrm>
          <a:off x="0" y="0"/>
          <a:ext cx="0" cy="0"/>
          <a:chOff x="0" y="0"/>
          <a:chExt cx="0" cy="0"/>
        </a:xfrm>
      </p:grpSpPr>
      <p:sp>
        <p:nvSpPr>
          <p:cNvPr id="183" name="Google Shape;183;p13"/>
          <p:cNvSpPr/>
          <p:nvPr/>
        </p:nvSpPr>
        <p:spPr>
          <a:xfrm flipH="1">
            <a:off x="7486391" y="4389482"/>
            <a:ext cx="2375339" cy="1554006"/>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txBox="1"/>
          <p:nvPr>
            <p:ph type="title"/>
          </p:nvPr>
        </p:nvSpPr>
        <p:spPr>
          <a:xfrm>
            <a:off x="3762200" y="1830150"/>
            <a:ext cx="4181700" cy="933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3600"/>
              <a:buNone/>
              <a:defRPr sz="5000">
                <a:solidFill>
                  <a:schemeClr val="dk2"/>
                </a:solidFill>
              </a:defRPr>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185" name="Google Shape;185;p13"/>
          <p:cNvSpPr txBox="1"/>
          <p:nvPr>
            <p:ph hasCustomPrompt="1" idx="2" type="title"/>
          </p:nvPr>
        </p:nvSpPr>
        <p:spPr>
          <a:xfrm>
            <a:off x="1553550" y="1830150"/>
            <a:ext cx="2014200" cy="1483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96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6" name="Google Shape;186;p13"/>
          <p:cNvSpPr txBox="1"/>
          <p:nvPr>
            <p:ph idx="1" type="subTitle"/>
          </p:nvPr>
        </p:nvSpPr>
        <p:spPr>
          <a:xfrm>
            <a:off x="3762200" y="2764050"/>
            <a:ext cx="4181700" cy="54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87" name="Google Shape;187;p13"/>
          <p:cNvGrpSpPr/>
          <p:nvPr/>
        </p:nvGrpSpPr>
        <p:grpSpPr>
          <a:xfrm flipH="1">
            <a:off x="-1160314" y="2080520"/>
            <a:ext cx="3775154" cy="3775154"/>
            <a:chOff x="5279637" y="2383345"/>
            <a:chExt cx="3775154" cy="3775154"/>
          </a:xfrm>
        </p:grpSpPr>
        <p:sp>
          <p:nvSpPr>
            <p:cNvPr id="188" name="Google Shape;188;p13"/>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13"/>
          <p:cNvGrpSpPr/>
          <p:nvPr/>
        </p:nvGrpSpPr>
        <p:grpSpPr>
          <a:xfrm flipH="1">
            <a:off x="6700637" y="-135831"/>
            <a:ext cx="2436415" cy="2552323"/>
            <a:chOff x="-76200" y="-135831"/>
            <a:chExt cx="2436415" cy="2552323"/>
          </a:xfrm>
        </p:grpSpPr>
        <p:sp>
          <p:nvSpPr>
            <p:cNvPr id="193" name="Google Shape;193;p13"/>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3"/>
          <p:cNvSpPr/>
          <p:nvPr/>
        </p:nvSpPr>
        <p:spPr>
          <a:xfrm flipH="1">
            <a:off x="5745789" y="-19972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flipH="1" rot="-3230250">
            <a:off x="8634783" y="148566"/>
            <a:ext cx="258918" cy="264334"/>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flipH="1" rot="1444820">
            <a:off x="228919" y="20320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p:nvPr/>
        </p:nvSpPr>
        <p:spPr>
          <a:xfrm flipH="1" rot="1444820">
            <a:off x="582484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flipH="1" rot="-5193544">
            <a:off x="4256980"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flipH="1" rot="-5193544">
            <a:off x="372005" y="25426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p:nvPr/>
        </p:nvSpPr>
        <p:spPr>
          <a:xfrm flipH="1" rot="361738">
            <a:off x="3932196" y="6544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p:nvPr/>
        </p:nvSpPr>
        <p:spPr>
          <a:xfrm flipH="1" rot="362407">
            <a:off x="4695104"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p:nvPr/>
        </p:nvSpPr>
        <p:spPr>
          <a:xfrm flipH="1" rot="-9955943">
            <a:off x="-1217519" y="-2401147"/>
            <a:ext cx="3843076" cy="4114953"/>
          </a:xfrm>
          <a:custGeom>
            <a:rect b="b" l="l" r="r" t="t"/>
            <a:pathLst>
              <a:path extrusionOk="0" h="47646" w="44498">
                <a:moveTo>
                  <a:pt x="36778" y="21218"/>
                </a:moveTo>
                <a:cubicBezTo>
                  <a:pt x="36618" y="24487"/>
                  <a:pt x="39980" y="29098"/>
                  <a:pt x="40073" y="30453"/>
                </a:cubicBezTo>
                <a:cubicBezTo>
                  <a:pt x="40140" y="31502"/>
                  <a:pt x="40179" y="32605"/>
                  <a:pt x="39913" y="33628"/>
                </a:cubicBezTo>
                <a:cubicBezTo>
                  <a:pt x="37642" y="42411"/>
                  <a:pt x="30361" y="31702"/>
                  <a:pt x="26335" y="33456"/>
                </a:cubicBezTo>
                <a:cubicBezTo>
                  <a:pt x="19744" y="36338"/>
                  <a:pt x="20010" y="47646"/>
                  <a:pt x="11055" y="46636"/>
                </a:cubicBezTo>
                <a:cubicBezTo>
                  <a:pt x="9900" y="46503"/>
                  <a:pt x="8796" y="46158"/>
                  <a:pt x="7787" y="45599"/>
                </a:cubicBezTo>
                <a:cubicBezTo>
                  <a:pt x="6392" y="44842"/>
                  <a:pt x="5117" y="43739"/>
                  <a:pt x="4199" y="42437"/>
                </a:cubicBezTo>
                <a:cubicBezTo>
                  <a:pt x="2141" y="39514"/>
                  <a:pt x="2220" y="35582"/>
                  <a:pt x="4917" y="33150"/>
                </a:cubicBezTo>
                <a:cubicBezTo>
                  <a:pt x="6857" y="31383"/>
                  <a:pt x="10165" y="29284"/>
                  <a:pt x="9421" y="26148"/>
                </a:cubicBezTo>
                <a:cubicBezTo>
                  <a:pt x="8757" y="23278"/>
                  <a:pt x="4851" y="21950"/>
                  <a:pt x="2924" y="20049"/>
                </a:cubicBezTo>
                <a:cubicBezTo>
                  <a:pt x="1" y="17153"/>
                  <a:pt x="201" y="11135"/>
                  <a:pt x="5117" y="10589"/>
                </a:cubicBezTo>
                <a:cubicBezTo>
                  <a:pt x="8557" y="10204"/>
                  <a:pt x="13514" y="17937"/>
                  <a:pt x="16476" y="15319"/>
                </a:cubicBezTo>
                <a:cubicBezTo>
                  <a:pt x="20183" y="12065"/>
                  <a:pt x="13128" y="5900"/>
                  <a:pt x="14337" y="3601"/>
                </a:cubicBezTo>
                <a:cubicBezTo>
                  <a:pt x="16171" y="107"/>
                  <a:pt x="23106" y="1"/>
                  <a:pt x="24993" y="3601"/>
                </a:cubicBezTo>
                <a:cubicBezTo>
                  <a:pt x="26308" y="6125"/>
                  <a:pt x="26056" y="10536"/>
                  <a:pt x="28859" y="12091"/>
                </a:cubicBezTo>
                <a:cubicBezTo>
                  <a:pt x="33403" y="14616"/>
                  <a:pt x="34678" y="3654"/>
                  <a:pt x="39727" y="7932"/>
                </a:cubicBezTo>
                <a:cubicBezTo>
                  <a:pt x="40272" y="8398"/>
                  <a:pt x="40684" y="8956"/>
                  <a:pt x="41029" y="9580"/>
                </a:cubicBezTo>
                <a:cubicBezTo>
                  <a:pt x="44498" y="15877"/>
                  <a:pt x="36937" y="17737"/>
                  <a:pt x="36778" y="21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06" name="Shape 206"/>
        <p:cNvGrpSpPr/>
        <p:nvPr/>
      </p:nvGrpSpPr>
      <p:grpSpPr>
        <a:xfrm>
          <a:off x="0" y="0"/>
          <a:ext cx="0" cy="0"/>
          <a:chOff x="0" y="0"/>
          <a:chExt cx="0" cy="0"/>
        </a:xfrm>
      </p:grpSpPr>
      <p:sp>
        <p:nvSpPr>
          <p:cNvPr id="207" name="Google Shape;207;p14"/>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8" name="Google Shape;208;p14"/>
          <p:cNvSpPr/>
          <p:nvPr/>
        </p:nvSpPr>
        <p:spPr>
          <a:xfrm rot="10800000">
            <a:off x="7448300" y="-1175743"/>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9" name="Google Shape;209;p14"/>
          <p:cNvGrpSpPr/>
          <p:nvPr/>
        </p:nvGrpSpPr>
        <p:grpSpPr>
          <a:xfrm rot="10800000">
            <a:off x="7259825" y="2999369"/>
            <a:ext cx="2436415" cy="2552323"/>
            <a:chOff x="-76200" y="-135831"/>
            <a:chExt cx="2436415" cy="2552323"/>
          </a:xfrm>
        </p:grpSpPr>
        <p:sp>
          <p:nvSpPr>
            <p:cNvPr id="210" name="Google Shape;210;p14"/>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14"/>
          <p:cNvSpPr/>
          <p:nvPr/>
        </p:nvSpPr>
        <p:spPr>
          <a:xfrm>
            <a:off x="2365325" y="-2488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p:nvPr/>
        </p:nvSpPr>
        <p:spPr>
          <a:xfrm rot="3230223">
            <a:off x="8681600" y="2668304"/>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p:nvPr/>
        </p:nvSpPr>
        <p:spPr>
          <a:xfrm rot="-1444820">
            <a:off x="4116939" y="48194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p:nvPr/>
        </p:nvSpPr>
        <p:spPr>
          <a:xfrm>
            <a:off x="-1117919" y="447420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4"/>
          <p:cNvGrpSpPr/>
          <p:nvPr/>
        </p:nvGrpSpPr>
        <p:grpSpPr>
          <a:xfrm>
            <a:off x="-381000" y="-516831"/>
            <a:ext cx="2436415" cy="2552323"/>
            <a:chOff x="-76200" y="-135831"/>
            <a:chExt cx="2436415" cy="2552323"/>
          </a:xfrm>
        </p:grpSpPr>
        <p:sp>
          <p:nvSpPr>
            <p:cNvPr id="219" name="Google Shape;219;p14"/>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14"/>
          <p:cNvSpPr/>
          <p:nvPr/>
        </p:nvSpPr>
        <p:spPr>
          <a:xfrm rot="5193544">
            <a:off x="6932992" y="-18428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4"/>
          <p:cNvSpPr/>
          <p:nvPr/>
        </p:nvSpPr>
        <p:spPr>
          <a:xfrm rot="5193544">
            <a:off x="1804117" y="489983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rot="-361738">
            <a:off x="6261406" y="476484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rot="-1444820">
            <a:off x="284714" y="31755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p:nvPr/>
        </p:nvSpPr>
        <p:spPr>
          <a:xfrm rot="-362407">
            <a:off x="4268003"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228" name="Shape 228"/>
        <p:cNvGrpSpPr/>
        <p:nvPr/>
      </p:nvGrpSpPr>
      <p:grpSpPr>
        <a:xfrm>
          <a:off x="0" y="0"/>
          <a:ext cx="0" cy="0"/>
          <a:chOff x="0" y="0"/>
          <a:chExt cx="0" cy="0"/>
        </a:xfrm>
      </p:grpSpPr>
      <p:sp>
        <p:nvSpPr>
          <p:cNvPr id="229" name="Google Shape;229;p15"/>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0" name="Google Shape;230;p15"/>
          <p:cNvSpPr/>
          <p:nvPr/>
        </p:nvSpPr>
        <p:spPr>
          <a:xfrm>
            <a:off x="-660719" y="2877006"/>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1" name="Google Shape;231;p15"/>
          <p:cNvGrpSpPr/>
          <p:nvPr/>
        </p:nvGrpSpPr>
        <p:grpSpPr>
          <a:xfrm>
            <a:off x="-332973" y="-512420"/>
            <a:ext cx="2436415" cy="2552323"/>
            <a:chOff x="-76200" y="-135831"/>
            <a:chExt cx="2436415" cy="2552323"/>
          </a:xfrm>
        </p:grpSpPr>
        <p:sp>
          <p:nvSpPr>
            <p:cNvPr id="232" name="Google Shape;232;p15"/>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 name="Google Shape;236;p15"/>
          <p:cNvSpPr/>
          <p:nvPr/>
        </p:nvSpPr>
        <p:spPr>
          <a:xfrm rot="10800000">
            <a:off x="6515067" y="4795148"/>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p:nvPr/>
        </p:nvSpPr>
        <p:spPr>
          <a:xfrm rot="-7569777">
            <a:off x="393620" y="2076897"/>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rot="9355180">
            <a:off x="5079459" y="49447"/>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rot="10800000">
            <a:off x="7434250" y="-102334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 name="Google Shape;240;p15"/>
          <p:cNvGrpSpPr/>
          <p:nvPr/>
        </p:nvGrpSpPr>
        <p:grpSpPr>
          <a:xfrm rot="10800000">
            <a:off x="7307852" y="3003780"/>
            <a:ext cx="2436415" cy="2552323"/>
            <a:chOff x="-76200" y="-135831"/>
            <a:chExt cx="2436415" cy="2552323"/>
          </a:xfrm>
        </p:grpSpPr>
        <p:sp>
          <p:nvSpPr>
            <p:cNvPr id="241" name="Google Shape;241;p15"/>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15"/>
          <p:cNvSpPr/>
          <p:nvPr/>
        </p:nvSpPr>
        <p:spPr>
          <a:xfrm rot="-5606456">
            <a:off x="1976520" y="476031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rot="-5606456">
            <a:off x="7105395" y="-32380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rot="10438262">
            <a:off x="2934974" y="104047"/>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rot="9355180">
            <a:off x="8911684" y="1693322"/>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rot="10437593">
            <a:off x="4997519" y="469048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250" name="Shape 250"/>
        <p:cNvGrpSpPr/>
        <p:nvPr/>
      </p:nvGrpSpPr>
      <p:grpSpPr>
        <a:xfrm>
          <a:off x="0" y="0"/>
          <a:ext cx="0" cy="0"/>
          <a:chOff x="0" y="0"/>
          <a:chExt cx="0" cy="0"/>
        </a:xfrm>
      </p:grpSpPr>
      <p:sp>
        <p:nvSpPr>
          <p:cNvPr id="251" name="Google Shape;251;p16"/>
          <p:cNvSpPr/>
          <p:nvPr/>
        </p:nvSpPr>
        <p:spPr>
          <a:xfrm>
            <a:off x="-1583350" y="-950025"/>
            <a:ext cx="3451714" cy="4562102"/>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6413156" y="-64764"/>
            <a:ext cx="3841871" cy="2762200"/>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p:nvPr/>
        </p:nvSpPr>
        <p:spPr>
          <a:xfrm>
            <a:off x="3124495" y="4712652"/>
            <a:ext cx="2612472" cy="1236909"/>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55" name="Google Shape;255;p16"/>
          <p:cNvSpPr txBox="1"/>
          <p:nvPr>
            <p:ph idx="2" type="title"/>
          </p:nvPr>
        </p:nvSpPr>
        <p:spPr>
          <a:xfrm>
            <a:off x="726975" y="2054050"/>
            <a:ext cx="2392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6" name="Google Shape;256;p16"/>
          <p:cNvSpPr txBox="1"/>
          <p:nvPr>
            <p:ph idx="1" type="subTitle"/>
          </p:nvPr>
        </p:nvSpPr>
        <p:spPr>
          <a:xfrm>
            <a:off x="726975" y="2541600"/>
            <a:ext cx="23922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7" name="Google Shape;257;p16"/>
          <p:cNvSpPr txBox="1"/>
          <p:nvPr>
            <p:ph hasCustomPrompt="1" idx="3" type="title"/>
          </p:nvPr>
        </p:nvSpPr>
        <p:spPr>
          <a:xfrm>
            <a:off x="1141414" y="1534775"/>
            <a:ext cx="1563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58" name="Google Shape;258;p16"/>
          <p:cNvSpPr txBox="1"/>
          <p:nvPr>
            <p:ph idx="4" type="title"/>
          </p:nvPr>
        </p:nvSpPr>
        <p:spPr>
          <a:xfrm>
            <a:off x="726975" y="3637750"/>
            <a:ext cx="2392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9" name="Google Shape;259;p16"/>
          <p:cNvSpPr txBox="1"/>
          <p:nvPr>
            <p:ph idx="5" type="subTitle"/>
          </p:nvPr>
        </p:nvSpPr>
        <p:spPr>
          <a:xfrm>
            <a:off x="726975" y="4125300"/>
            <a:ext cx="23922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0" name="Google Shape;260;p16"/>
          <p:cNvSpPr txBox="1"/>
          <p:nvPr>
            <p:ph hasCustomPrompt="1" idx="6" type="title"/>
          </p:nvPr>
        </p:nvSpPr>
        <p:spPr>
          <a:xfrm>
            <a:off x="1141414" y="3118475"/>
            <a:ext cx="1563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61" name="Google Shape;261;p16"/>
          <p:cNvSpPr txBox="1"/>
          <p:nvPr>
            <p:ph idx="7" type="title"/>
          </p:nvPr>
        </p:nvSpPr>
        <p:spPr>
          <a:xfrm>
            <a:off x="3382902" y="2054050"/>
            <a:ext cx="2392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62" name="Google Shape;262;p16"/>
          <p:cNvSpPr txBox="1"/>
          <p:nvPr>
            <p:ph idx="8" type="subTitle"/>
          </p:nvPr>
        </p:nvSpPr>
        <p:spPr>
          <a:xfrm>
            <a:off x="3382902" y="2541600"/>
            <a:ext cx="23922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3" name="Google Shape;263;p16"/>
          <p:cNvSpPr txBox="1"/>
          <p:nvPr>
            <p:ph hasCustomPrompt="1" idx="9" type="title"/>
          </p:nvPr>
        </p:nvSpPr>
        <p:spPr>
          <a:xfrm>
            <a:off x="3797343" y="1534775"/>
            <a:ext cx="1563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64" name="Google Shape;264;p16"/>
          <p:cNvSpPr txBox="1"/>
          <p:nvPr>
            <p:ph idx="13" type="title"/>
          </p:nvPr>
        </p:nvSpPr>
        <p:spPr>
          <a:xfrm>
            <a:off x="3382902" y="3637750"/>
            <a:ext cx="2392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65" name="Google Shape;265;p16"/>
          <p:cNvSpPr txBox="1"/>
          <p:nvPr>
            <p:ph idx="14" type="subTitle"/>
          </p:nvPr>
        </p:nvSpPr>
        <p:spPr>
          <a:xfrm>
            <a:off x="3382902" y="4125300"/>
            <a:ext cx="23922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6" name="Google Shape;266;p16"/>
          <p:cNvSpPr txBox="1"/>
          <p:nvPr>
            <p:ph hasCustomPrompt="1" idx="15" type="title"/>
          </p:nvPr>
        </p:nvSpPr>
        <p:spPr>
          <a:xfrm>
            <a:off x="3797343" y="3118475"/>
            <a:ext cx="1563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67" name="Google Shape;267;p16"/>
          <p:cNvSpPr/>
          <p:nvPr/>
        </p:nvSpPr>
        <p:spPr>
          <a:xfrm>
            <a:off x="1637950" y="-2516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6"/>
          <p:cNvSpPr/>
          <p:nvPr/>
        </p:nvSpPr>
        <p:spPr>
          <a:xfrm rot="3230245">
            <a:off x="3083308" y="168402"/>
            <a:ext cx="195579" cy="19967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6"/>
          <p:cNvSpPr/>
          <p:nvPr/>
        </p:nvSpPr>
        <p:spPr>
          <a:xfrm rot="-1444820">
            <a:off x="8827539" y="43523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6"/>
          <p:cNvSpPr/>
          <p:nvPr/>
        </p:nvSpPr>
        <p:spPr>
          <a:xfrm rot="5193544">
            <a:off x="7445142" y="48923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
          <p:cNvSpPr/>
          <p:nvPr/>
        </p:nvSpPr>
        <p:spPr>
          <a:xfrm rot="5193544">
            <a:off x="8632442" y="26954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6"/>
          <p:cNvSpPr/>
          <p:nvPr/>
        </p:nvSpPr>
        <p:spPr>
          <a:xfrm rot="-362407">
            <a:off x="6153203" y="17674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6"/>
          <p:cNvSpPr txBox="1"/>
          <p:nvPr>
            <p:ph idx="16" type="title"/>
          </p:nvPr>
        </p:nvSpPr>
        <p:spPr>
          <a:xfrm>
            <a:off x="6038820" y="2054050"/>
            <a:ext cx="2392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5" name="Google Shape;275;p16"/>
          <p:cNvSpPr txBox="1"/>
          <p:nvPr>
            <p:ph idx="17" type="subTitle"/>
          </p:nvPr>
        </p:nvSpPr>
        <p:spPr>
          <a:xfrm>
            <a:off x="6038820" y="2541600"/>
            <a:ext cx="23922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6" name="Google Shape;276;p16"/>
          <p:cNvSpPr txBox="1"/>
          <p:nvPr>
            <p:ph hasCustomPrompt="1" idx="18" type="title"/>
          </p:nvPr>
        </p:nvSpPr>
        <p:spPr>
          <a:xfrm>
            <a:off x="6453261" y="1534775"/>
            <a:ext cx="1563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77" name="Google Shape;277;p16"/>
          <p:cNvSpPr txBox="1"/>
          <p:nvPr>
            <p:ph idx="19" type="title"/>
          </p:nvPr>
        </p:nvSpPr>
        <p:spPr>
          <a:xfrm>
            <a:off x="6038820" y="3637750"/>
            <a:ext cx="2392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8" name="Google Shape;278;p16"/>
          <p:cNvSpPr txBox="1"/>
          <p:nvPr>
            <p:ph idx="20" type="subTitle"/>
          </p:nvPr>
        </p:nvSpPr>
        <p:spPr>
          <a:xfrm>
            <a:off x="6038820" y="4125300"/>
            <a:ext cx="23922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9" name="Google Shape;279;p16"/>
          <p:cNvSpPr txBox="1"/>
          <p:nvPr>
            <p:ph hasCustomPrompt="1" idx="21" type="title"/>
          </p:nvPr>
        </p:nvSpPr>
        <p:spPr>
          <a:xfrm>
            <a:off x="6453261" y="3118475"/>
            <a:ext cx="1563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280" name="Shape 280"/>
        <p:cNvGrpSpPr/>
        <p:nvPr/>
      </p:nvGrpSpPr>
      <p:grpSpPr>
        <a:xfrm>
          <a:off x="0" y="0"/>
          <a:ext cx="0" cy="0"/>
          <a:chOff x="0" y="0"/>
          <a:chExt cx="0" cy="0"/>
        </a:xfrm>
      </p:grpSpPr>
      <p:sp>
        <p:nvSpPr>
          <p:cNvPr id="281" name="Google Shape;281;p17"/>
          <p:cNvSpPr txBox="1"/>
          <p:nvPr>
            <p:ph type="title"/>
          </p:nvPr>
        </p:nvSpPr>
        <p:spPr>
          <a:xfrm>
            <a:off x="2057100" y="1189100"/>
            <a:ext cx="50298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15000">
                <a:solidFill>
                  <a:schemeClr val="dk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282" name="Google Shape;282;p17"/>
          <p:cNvSpPr txBox="1"/>
          <p:nvPr>
            <p:ph idx="1" type="subTitle"/>
          </p:nvPr>
        </p:nvSpPr>
        <p:spPr>
          <a:xfrm>
            <a:off x="2158550" y="3153500"/>
            <a:ext cx="48729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3" name="Google Shape;283;p17"/>
          <p:cNvSpPr/>
          <p:nvPr/>
        </p:nvSpPr>
        <p:spPr>
          <a:xfrm rot="-8411507">
            <a:off x="-693349" y="3794656"/>
            <a:ext cx="3469312" cy="132887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p:nvPr/>
        </p:nvSpPr>
        <p:spPr>
          <a:xfrm rot="-8411507">
            <a:off x="-674930" y="3882609"/>
            <a:ext cx="3592306" cy="1470405"/>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7"/>
          <p:cNvSpPr/>
          <p:nvPr/>
        </p:nvSpPr>
        <p:spPr>
          <a:xfrm rot="-8411507">
            <a:off x="-600245" y="3909655"/>
            <a:ext cx="3619398" cy="1162255"/>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rot="-8411507">
            <a:off x="-648762" y="3892090"/>
            <a:ext cx="3693818" cy="1108278"/>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flipH="1" rot="-2442119">
            <a:off x="7665393" y="-1360640"/>
            <a:ext cx="3451635" cy="4561996"/>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p:nvPr/>
        </p:nvSpPr>
        <p:spPr>
          <a:xfrm>
            <a:off x="7268875" y="1"/>
            <a:ext cx="3317186" cy="2384965"/>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
          <p:cNvSpPr/>
          <p:nvPr/>
        </p:nvSpPr>
        <p:spPr>
          <a:xfrm rot="2387786">
            <a:off x="-2166293" y="-1546998"/>
            <a:ext cx="3451717" cy="4562105"/>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p:nvPr/>
        </p:nvSpPr>
        <p:spPr>
          <a:xfrm rot="10800000">
            <a:off x="7469919" y="3779519"/>
            <a:ext cx="2566655" cy="1678467"/>
          </a:xfrm>
          <a:custGeom>
            <a:rect b="b" l="l" r="r" t="t"/>
            <a:pathLst>
              <a:path extrusionOk="0" h="25646" w="39217">
                <a:moveTo>
                  <a:pt x="23688" y="0"/>
                </a:moveTo>
                <a:cubicBezTo>
                  <a:pt x="14100" y="0"/>
                  <a:pt x="3561" y="984"/>
                  <a:pt x="3561" y="984"/>
                </a:cubicBezTo>
                <a:cubicBezTo>
                  <a:pt x="3561" y="984"/>
                  <a:pt x="0" y="23863"/>
                  <a:pt x="17206" y="25537"/>
                </a:cubicBezTo>
                <a:cubicBezTo>
                  <a:pt x="17955" y="25610"/>
                  <a:pt x="18679" y="25645"/>
                  <a:pt x="19380" y="25645"/>
                </a:cubicBezTo>
                <a:cubicBezTo>
                  <a:pt x="34769" y="25645"/>
                  <a:pt x="38615" y="8709"/>
                  <a:pt x="39022" y="3296"/>
                </a:cubicBezTo>
                <a:cubicBezTo>
                  <a:pt x="39217" y="703"/>
                  <a:pt x="31792" y="0"/>
                  <a:pt x="236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p:nvPr/>
        </p:nvSpPr>
        <p:spPr>
          <a:xfrm rot="3230209">
            <a:off x="283574" y="2882285"/>
            <a:ext cx="223154" cy="227821"/>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
          <p:cNvSpPr/>
          <p:nvPr/>
        </p:nvSpPr>
        <p:spPr>
          <a:xfrm rot="-1444820">
            <a:off x="5777064" y="954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p:nvPr/>
        </p:nvSpPr>
        <p:spPr>
          <a:xfrm rot="-1444820">
            <a:off x="36851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7"/>
          <p:cNvSpPr/>
          <p:nvPr/>
        </p:nvSpPr>
        <p:spPr>
          <a:xfrm rot="-362407">
            <a:off x="4268003"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7"/>
          <p:cNvSpPr/>
          <p:nvPr/>
        </p:nvSpPr>
        <p:spPr>
          <a:xfrm rot="5193544">
            <a:off x="8736342" y="29181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96" name="Shape 296"/>
        <p:cNvGrpSpPr/>
        <p:nvPr/>
      </p:nvGrpSpPr>
      <p:grpSpPr>
        <a:xfrm>
          <a:off x="0" y="0"/>
          <a:ext cx="0" cy="0"/>
          <a:chOff x="0" y="0"/>
          <a:chExt cx="0" cy="0"/>
        </a:xfrm>
      </p:grpSpPr>
      <p:sp>
        <p:nvSpPr>
          <p:cNvPr id="297" name="Google Shape;297;p18"/>
          <p:cNvSpPr txBox="1"/>
          <p:nvPr>
            <p:ph type="title"/>
          </p:nvPr>
        </p:nvSpPr>
        <p:spPr>
          <a:xfrm>
            <a:off x="2887675" y="3115675"/>
            <a:ext cx="53346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298" name="Google Shape;298;p18"/>
          <p:cNvSpPr txBox="1"/>
          <p:nvPr>
            <p:ph idx="1" type="subTitle"/>
          </p:nvPr>
        </p:nvSpPr>
        <p:spPr>
          <a:xfrm>
            <a:off x="2071250" y="1511325"/>
            <a:ext cx="61509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299" name="Google Shape;299;p18"/>
          <p:cNvSpPr/>
          <p:nvPr/>
        </p:nvSpPr>
        <p:spPr>
          <a:xfrm rot="2442119">
            <a:off x="-922257" y="-1496440"/>
            <a:ext cx="3451635" cy="4561996"/>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flipH="1">
            <a:off x="-559625" y="-380584"/>
            <a:ext cx="3062425" cy="2201799"/>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p:nvPr/>
        </p:nvSpPr>
        <p:spPr>
          <a:xfrm rot="8371929">
            <a:off x="6270837" y="-813270"/>
            <a:ext cx="2612467" cy="1236906"/>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8"/>
          <p:cNvSpPr/>
          <p:nvPr/>
        </p:nvSpPr>
        <p:spPr>
          <a:xfrm rot="5400000">
            <a:off x="7264271" y="-1599513"/>
            <a:ext cx="3775225" cy="2468812"/>
          </a:xfrm>
          <a:custGeom>
            <a:rect b="b" l="l" r="r" t="t"/>
            <a:pathLst>
              <a:path extrusionOk="0" h="25646" w="39217">
                <a:moveTo>
                  <a:pt x="23688" y="0"/>
                </a:moveTo>
                <a:cubicBezTo>
                  <a:pt x="14100" y="0"/>
                  <a:pt x="3561" y="984"/>
                  <a:pt x="3561" y="984"/>
                </a:cubicBezTo>
                <a:cubicBezTo>
                  <a:pt x="3561" y="984"/>
                  <a:pt x="0" y="23863"/>
                  <a:pt x="17206" y="25537"/>
                </a:cubicBezTo>
                <a:cubicBezTo>
                  <a:pt x="17955" y="25610"/>
                  <a:pt x="18679" y="25645"/>
                  <a:pt x="19380" y="25645"/>
                </a:cubicBezTo>
                <a:cubicBezTo>
                  <a:pt x="34769" y="25645"/>
                  <a:pt x="38615" y="8709"/>
                  <a:pt x="39022" y="3296"/>
                </a:cubicBezTo>
                <a:cubicBezTo>
                  <a:pt x="39217" y="703"/>
                  <a:pt x="31792" y="0"/>
                  <a:pt x="236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rot="8371920">
            <a:off x="6119443" y="4371160"/>
            <a:ext cx="3719124" cy="1760892"/>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a:off x="3722050" y="-2071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rot="-1444820">
            <a:off x="8731064" y="25224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rot="5193544">
            <a:off x="3585642"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p:nvPr/>
        </p:nvSpPr>
        <p:spPr>
          <a:xfrm rot="3696949">
            <a:off x="6197990" y="4673680"/>
            <a:ext cx="453742" cy="46323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rot="-361738">
            <a:off x="5548119" y="174973"/>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309" name="Shape 309"/>
        <p:cNvGrpSpPr/>
        <p:nvPr/>
      </p:nvGrpSpPr>
      <p:grpSpPr>
        <a:xfrm>
          <a:off x="0" y="0"/>
          <a:ext cx="0" cy="0"/>
          <a:chOff x="0" y="0"/>
          <a:chExt cx="0" cy="0"/>
        </a:xfrm>
      </p:grpSpPr>
      <p:sp>
        <p:nvSpPr>
          <p:cNvPr id="310" name="Google Shape;310;p19"/>
          <p:cNvSpPr txBox="1"/>
          <p:nvPr>
            <p:ph type="title"/>
          </p:nvPr>
        </p:nvSpPr>
        <p:spPr>
          <a:xfrm>
            <a:off x="5292000" y="1522013"/>
            <a:ext cx="2474400" cy="10041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1" name="Google Shape;311;p19"/>
          <p:cNvSpPr txBox="1"/>
          <p:nvPr>
            <p:ph idx="1" type="subTitle"/>
          </p:nvPr>
        </p:nvSpPr>
        <p:spPr>
          <a:xfrm>
            <a:off x="5292000" y="2526188"/>
            <a:ext cx="2391300" cy="1095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2" name="Google Shape;312;p19"/>
          <p:cNvSpPr/>
          <p:nvPr/>
        </p:nvSpPr>
        <p:spPr>
          <a:xfrm>
            <a:off x="-1813775" y="-1741650"/>
            <a:ext cx="3451714" cy="4562102"/>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6413156" y="-64764"/>
            <a:ext cx="3841871" cy="2762200"/>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3124495" y="4712652"/>
            <a:ext cx="2612472" cy="1236909"/>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1637950" y="-2516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rot="3230245">
            <a:off x="3083308" y="168402"/>
            <a:ext cx="195579" cy="19967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rot="-1444820">
            <a:off x="8827539" y="43523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rot="5193544">
            <a:off x="7445142" y="48923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rot="5193544">
            <a:off x="8632442" y="26954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rot="-362407">
            <a:off x="6153203" y="17674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 name="Google Shape;322;p19"/>
          <p:cNvGrpSpPr/>
          <p:nvPr/>
        </p:nvGrpSpPr>
        <p:grpSpPr>
          <a:xfrm flipH="1">
            <a:off x="-1174476" y="2792720"/>
            <a:ext cx="3775154" cy="3775154"/>
            <a:chOff x="5279637" y="2383345"/>
            <a:chExt cx="3775154" cy="3775154"/>
          </a:xfrm>
        </p:grpSpPr>
        <p:sp>
          <p:nvSpPr>
            <p:cNvPr id="323" name="Google Shape;323;p19"/>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1">
    <p:spTree>
      <p:nvGrpSpPr>
        <p:cNvPr id="327" name="Shape 327"/>
        <p:cNvGrpSpPr/>
        <p:nvPr/>
      </p:nvGrpSpPr>
      <p:grpSpPr>
        <a:xfrm>
          <a:off x="0" y="0"/>
          <a:ext cx="0" cy="0"/>
          <a:chOff x="0" y="0"/>
          <a:chExt cx="0" cy="0"/>
        </a:xfrm>
      </p:grpSpPr>
      <p:sp>
        <p:nvSpPr>
          <p:cNvPr id="328" name="Google Shape;328;p20"/>
          <p:cNvSpPr txBox="1"/>
          <p:nvPr>
            <p:ph type="title"/>
          </p:nvPr>
        </p:nvSpPr>
        <p:spPr>
          <a:xfrm>
            <a:off x="1620525" y="1656897"/>
            <a:ext cx="2474400" cy="734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9" name="Google Shape;329;p20"/>
          <p:cNvSpPr txBox="1"/>
          <p:nvPr>
            <p:ph idx="1" type="subTitle"/>
          </p:nvPr>
        </p:nvSpPr>
        <p:spPr>
          <a:xfrm>
            <a:off x="1703625" y="2344075"/>
            <a:ext cx="2391300" cy="927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0" name="Google Shape;330;p20"/>
          <p:cNvSpPr/>
          <p:nvPr/>
        </p:nvSpPr>
        <p:spPr>
          <a:xfrm rot="-9152845">
            <a:off x="7412872" y="2615368"/>
            <a:ext cx="3451721" cy="4562111"/>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rot="10800000">
            <a:off x="-1204175" y="2738389"/>
            <a:ext cx="3841871" cy="2762200"/>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0"/>
          <p:cNvSpPr/>
          <p:nvPr/>
        </p:nvSpPr>
        <p:spPr>
          <a:xfrm rot="10800000">
            <a:off x="2222172" y="-666137"/>
            <a:ext cx="2612472" cy="1236909"/>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
          <p:cNvSpPr/>
          <p:nvPr/>
        </p:nvSpPr>
        <p:spPr>
          <a:xfrm rot="10800000">
            <a:off x="6246214" y="4885774"/>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p:nvPr/>
        </p:nvSpPr>
        <p:spPr>
          <a:xfrm rot="-5755387">
            <a:off x="3354400" y="4796570"/>
            <a:ext cx="195595" cy="19968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p:nvPr/>
        </p:nvSpPr>
        <p:spPr>
          <a:xfrm rot="9355180">
            <a:off x="208844" y="1065524"/>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0"/>
          <p:cNvSpPr/>
          <p:nvPr/>
        </p:nvSpPr>
        <p:spPr>
          <a:xfrm rot="9355180">
            <a:off x="6503119" y="202549"/>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
          <p:cNvSpPr/>
          <p:nvPr/>
        </p:nvSpPr>
        <p:spPr>
          <a:xfrm rot="-5606456">
            <a:off x="1380555" y="-148407"/>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p:nvPr/>
        </p:nvSpPr>
        <p:spPr>
          <a:xfrm rot="-5606456">
            <a:off x="193255" y="2200918"/>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rot="10437593">
            <a:off x="4523129" y="4685165"/>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20"/>
          <p:cNvGrpSpPr/>
          <p:nvPr/>
        </p:nvGrpSpPr>
        <p:grpSpPr>
          <a:xfrm flipH="1" rot="10800000">
            <a:off x="6450174" y="-1132050"/>
            <a:ext cx="3775154" cy="3775154"/>
            <a:chOff x="5279637" y="2383345"/>
            <a:chExt cx="3775154" cy="3775154"/>
          </a:xfrm>
        </p:grpSpPr>
        <p:sp>
          <p:nvSpPr>
            <p:cNvPr id="341" name="Google Shape;341;p20"/>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0"/>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0"/>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24" name="Shape 24"/>
        <p:cNvGrpSpPr/>
        <p:nvPr/>
      </p:nvGrpSpPr>
      <p:grpSpPr>
        <a:xfrm>
          <a:off x="0" y="0"/>
          <a:ext cx="0" cy="0"/>
          <a:chOff x="0" y="0"/>
          <a:chExt cx="0" cy="0"/>
        </a:xfrm>
      </p:grpSpPr>
      <p:sp>
        <p:nvSpPr>
          <p:cNvPr id="25" name="Google Shape;25;p3"/>
          <p:cNvSpPr/>
          <p:nvPr/>
        </p:nvSpPr>
        <p:spPr>
          <a:xfrm>
            <a:off x="-800878" y="4389482"/>
            <a:ext cx="2375339" cy="1554006"/>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ph type="title"/>
          </p:nvPr>
        </p:nvSpPr>
        <p:spPr>
          <a:xfrm>
            <a:off x="2038200" y="2454750"/>
            <a:ext cx="5067600" cy="9339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2"/>
              </a:buClr>
              <a:buSzPts val="3600"/>
              <a:buNone/>
              <a:defRPr sz="5000">
                <a:solidFill>
                  <a:schemeClr val="dk2"/>
                </a:solidFill>
              </a:defRPr>
            </a:lvl1pPr>
            <a:lvl2pPr lvl="1" algn="ctr">
              <a:spcBef>
                <a:spcPts val="0"/>
              </a:spcBef>
              <a:spcAft>
                <a:spcPts val="0"/>
              </a:spcAft>
              <a:buClr>
                <a:schemeClr val="accent2"/>
              </a:buClr>
              <a:buSzPts val="3600"/>
              <a:buNone/>
              <a:defRPr sz="3600">
                <a:solidFill>
                  <a:schemeClr val="accent2"/>
                </a:solidFill>
              </a:defRPr>
            </a:lvl2pPr>
            <a:lvl3pPr lvl="2" algn="ctr">
              <a:spcBef>
                <a:spcPts val="0"/>
              </a:spcBef>
              <a:spcAft>
                <a:spcPts val="0"/>
              </a:spcAft>
              <a:buClr>
                <a:schemeClr val="accent2"/>
              </a:buClr>
              <a:buSzPts val="3600"/>
              <a:buNone/>
              <a:defRPr sz="3600">
                <a:solidFill>
                  <a:schemeClr val="accent2"/>
                </a:solidFill>
              </a:defRPr>
            </a:lvl3pPr>
            <a:lvl4pPr lvl="3" algn="ctr">
              <a:spcBef>
                <a:spcPts val="0"/>
              </a:spcBef>
              <a:spcAft>
                <a:spcPts val="0"/>
              </a:spcAft>
              <a:buClr>
                <a:schemeClr val="accent2"/>
              </a:buClr>
              <a:buSzPts val="3600"/>
              <a:buNone/>
              <a:defRPr sz="3600">
                <a:solidFill>
                  <a:schemeClr val="accent2"/>
                </a:solidFill>
              </a:defRPr>
            </a:lvl4pPr>
            <a:lvl5pPr lvl="4" algn="ctr">
              <a:spcBef>
                <a:spcPts val="0"/>
              </a:spcBef>
              <a:spcAft>
                <a:spcPts val="0"/>
              </a:spcAft>
              <a:buClr>
                <a:schemeClr val="accent2"/>
              </a:buClr>
              <a:buSzPts val="3600"/>
              <a:buNone/>
              <a:defRPr sz="3600">
                <a:solidFill>
                  <a:schemeClr val="accent2"/>
                </a:solidFill>
              </a:defRPr>
            </a:lvl5pPr>
            <a:lvl6pPr lvl="5" algn="ctr">
              <a:spcBef>
                <a:spcPts val="0"/>
              </a:spcBef>
              <a:spcAft>
                <a:spcPts val="0"/>
              </a:spcAft>
              <a:buClr>
                <a:schemeClr val="accent2"/>
              </a:buClr>
              <a:buSzPts val="3600"/>
              <a:buNone/>
              <a:defRPr sz="3600">
                <a:solidFill>
                  <a:schemeClr val="accent2"/>
                </a:solidFill>
              </a:defRPr>
            </a:lvl6pPr>
            <a:lvl7pPr lvl="6" algn="ctr">
              <a:spcBef>
                <a:spcPts val="0"/>
              </a:spcBef>
              <a:spcAft>
                <a:spcPts val="0"/>
              </a:spcAft>
              <a:buClr>
                <a:schemeClr val="accent2"/>
              </a:buClr>
              <a:buSzPts val="3600"/>
              <a:buNone/>
              <a:defRPr sz="3600">
                <a:solidFill>
                  <a:schemeClr val="accent2"/>
                </a:solidFill>
              </a:defRPr>
            </a:lvl7pPr>
            <a:lvl8pPr lvl="7" algn="ctr">
              <a:spcBef>
                <a:spcPts val="0"/>
              </a:spcBef>
              <a:spcAft>
                <a:spcPts val="0"/>
              </a:spcAft>
              <a:buClr>
                <a:schemeClr val="accent2"/>
              </a:buClr>
              <a:buSzPts val="3600"/>
              <a:buNone/>
              <a:defRPr sz="3600">
                <a:solidFill>
                  <a:schemeClr val="accent2"/>
                </a:solidFill>
              </a:defRPr>
            </a:lvl8pPr>
            <a:lvl9pPr lvl="8" algn="ctr">
              <a:spcBef>
                <a:spcPts val="0"/>
              </a:spcBef>
              <a:spcAft>
                <a:spcPts val="0"/>
              </a:spcAft>
              <a:buClr>
                <a:schemeClr val="accent2"/>
              </a:buClr>
              <a:buSzPts val="3600"/>
              <a:buNone/>
              <a:defRPr sz="3600">
                <a:solidFill>
                  <a:schemeClr val="accent2"/>
                </a:solidFill>
              </a:defRPr>
            </a:lvl9pPr>
          </a:lstStyle>
          <a:p/>
        </p:txBody>
      </p:sp>
      <p:sp>
        <p:nvSpPr>
          <p:cNvPr id="27" name="Google Shape;27;p3"/>
          <p:cNvSpPr txBox="1"/>
          <p:nvPr>
            <p:ph hasCustomPrompt="1" idx="2" type="title"/>
          </p:nvPr>
        </p:nvSpPr>
        <p:spPr>
          <a:xfrm>
            <a:off x="3564900" y="1205550"/>
            <a:ext cx="2014200" cy="106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96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8" name="Google Shape;28;p3"/>
          <p:cNvSpPr txBox="1"/>
          <p:nvPr>
            <p:ph idx="1" type="subTitle"/>
          </p:nvPr>
        </p:nvSpPr>
        <p:spPr>
          <a:xfrm>
            <a:off x="2038200" y="3388650"/>
            <a:ext cx="5067600" cy="549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800"/>
            </a:lvl1pPr>
            <a:lvl2pPr lvl="1" rtl="0" algn="ctr">
              <a:lnSpc>
                <a:spcPct val="100000"/>
              </a:lnSpc>
              <a:spcBef>
                <a:spcPts val="0"/>
              </a:spcBef>
              <a:spcAft>
                <a:spcPts val="0"/>
              </a:spcAft>
              <a:buClr>
                <a:schemeClr val="accent2"/>
              </a:buClr>
              <a:buSzPts val="1400"/>
              <a:buNone/>
              <a:defRPr>
                <a:solidFill>
                  <a:schemeClr val="accent2"/>
                </a:solidFill>
              </a:defRPr>
            </a:lvl2pPr>
            <a:lvl3pPr lvl="2" rtl="0" algn="ctr">
              <a:lnSpc>
                <a:spcPct val="100000"/>
              </a:lnSpc>
              <a:spcBef>
                <a:spcPts val="1600"/>
              </a:spcBef>
              <a:spcAft>
                <a:spcPts val="0"/>
              </a:spcAft>
              <a:buClr>
                <a:schemeClr val="accent2"/>
              </a:buClr>
              <a:buSzPts val="1400"/>
              <a:buNone/>
              <a:defRPr>
                <a:solidFill>
                  <a:schemeClr val="accent2"/>
                </a:solidFill>
              </a:defRPr>
            </a:lvl3pPr>
            <a:lvl4pPr lvl="3" rtl="0" algn="ctr">
              <a:lnSpc>
                <a:spcPct val="100000"/>
              </a:lnSpc>
              <a:spcBef>
                <a:spcPts val="1600"/>
              </a:spcBef>
              <a:spcAft>
                <a:spcPts val="0"/>
              </a:spcAft>
              <a:buClr>
                <a:schemeClr val="accent2"/>
              </a:buClr>
              <a:buSzPts val="1400"/>
              <a:buNone/>
              <a:defRPr>
                <a:solidFill>
                  <a:schemeClr val="accent2"/>
                </a:solidFill>
              </a:defRPr>
            </a:lvl4pPr>
            <a:lvl5pPr lvl="4" rtl="0" algn="ctr">
              <a:lnSpc>
                <a:spcPct val="100000"/>
              </a:lnSpc>
              <a:spcBef>
                <a:spcPts val="1600"/>
              </a:spcBef>
              <a:spcAft>
                <a:spcPts val="0"/>
              </a:spcAft>
              <a:buClr>
                <a:schemeClr val="accent2"/>
              </a:buClr>
              <a:buSzPts val="1400"/>
              <a:buNone/>
              <a:defRPr>
                <a:solidFill>
                  <a:schemeClr val="accent2"/>
                </a:solidFill>
              </a:defRPr>
            </a:lvl5pPr>
            <a:lvl6pPr lvl="5" rtl="0" algn="ctr">
              <a:lnSpc>
                <a:spcPct val="100000"/>
              </a:lnSpc>
              <a:spcBef>
                <a:spcPts val="1600"/>
              </a:spcBef>
              <a:spcAft>
                <a:spcPts val="0"/>
              </a:spcAft>
              <a:buClr>
                <a:schemeClr val="accent2"/>
              </a:buClr>
              <a:buSzPts val="1400"/>
              <a:buNone/>
              <a:defRPr>
                <a:solidFill>
                  <a:schemeClr val="accent2"/>
                </a:solidFill>
              </a:defRPr>
            </a:lvl6pPr>
            <a:lvl7pPr lvl="6" rtl="0" algn="ctr">
              <a:lnSpc>
                <a:spcPct val="100000"/>
              </a:lnSpc>
              <a:spcBef>
                <a:spcPts val="1600"/>
              </a:spcBef>
              <a:spcAft>
                <a:spcPts val="0"/>
              </a:spcAft>
              <a:buClr>
                <a:schemeClr val="accent2"/>
              </a:buClr>
              <a:buSzPts val="1400"/>
              <a:buNone/>
              <a:defRPr>
                <a:solidFill>
                  <a:schemeClr val="accent2"/>
                </a:solidFill>
              </a:defRPr>
            </a:lvl7pPr>
            <a:lvl8pPr lvl="7" rtl="0" algn="ctr">
              <a:lnSpc>
                <a:spcPct val="100000"/>
              </a:lnSpc>
              <a:spcBef>
                <a:spcPts val="1600"/>
              </a:spcBef>
              <a:spcAft>
                <a:spcPts val="0"/>
              </a:spcAft>
              <a:buClr>
                <a:schemeClr val="accent2"/>
              </a:buClr>
              <a:buSzPts val="1400"/>
              <a:buNone/>
              <a:defRPr>
                <a:solidFill>
                  <a:schemeClr val="accent2"/>
                </a:solidFill>
              </a:defRPr>
            </a:lvl8pPr>
            <a:lvl9pPr lvl="8" rtl="0" algn="ctr">
              <a:lnSpc>
                <a:spcPct val="100000"/>
              </a:lnSpc>
              <a:spcBef>
                <a:spcPts val="1600"/>
              </a:spcBef>
              <a:spcAft>
                <a:spcPts val="1600"/>
              </a:spcAft>
              <a:buClr>
                <a:schemeClr val="accent2"/>
              </a:buClr>
              <a:buSzPts val="1400"/>
              <a:buNone/>
              <a:defRPr>
                <a:solidFill>
                  <a:schemeClr val="accent2"/>
                </a:solidFill>
              </a:defRPr>
            </a:lvl9pPr>
          </a:lstStyle>
          <a:p/>
        </p:txBody>
      </p:sp>
      <p:grpSp>
        <p:nvGrpSpPr>
          <p:cNvPr id="29" name="Google Shape;29;p3"/>
          <p:cNvGrpSpPr/>
          <p:nvPr/>
        </p:nvGrpSpPr>
        <p:grpSpPr>
          <a:xfrm>
            <a:off x="6446012" y="2080520"/>
            <a:ext cx="3775154" cy="3775154"/>
            <a:chOff x="5279637" y="2383345"/>
            <a:chExt cx="3775154" cy="3775154"/>
          </a:xfrm>
        </p:grpSpPr>
        <p:sp>
          <p:nvSpPr>
            <p:cNvPr id="30" name="Google Shape;30;p3"/>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 name="Google Shape;34;p3"/>
          <p:cNvGrpSpPr/>
          <p:nvPr/>
        </p:nvGrpSpPr>
        <p:grpSpPr>
          <a:xfrm>
            <a:off x="-76200" y="-135831"/>
            <a:ext cx="2436415" cy="2552323"/>
            <a:chOff x="-76200" y="-135831"/>
            <a:chExt cx="2436415" cy="2552323"/>
          </a:xfrm>
        </p:grpSpPr>
        <p:sp>
          <p:nvSpPr>
            <p:cNvPr id="35" name="Google Shape;35;p3"/>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p:nvPr/>
        </p:nvSpPr>
        <p:spPr>
          <a:xfrm>
            <a:off x="2832188" y="-19972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rot="3230250">
            <a:off x="167151" y="148566"/>
            <a:ext cx="258918" cy="264334"/>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rot="-1444820">
            <a:off x="8665064" y="23368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rot="-1444820">
            <a:off x="3069139"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rot="5193544">
            <a:off x="4350117"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rot="5193544">
            <a:off x="8877367" y="6246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rot="-361738">
            <a:off x="4961769" y="6544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rot="-362407">
            <a:off x="4268003"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rot="-6299981">
            <a:off x="6282846" y="-1776743"/>
            <a:ext cx="3843079" cy="4114956"/>
          </a:xfrm>
          <a:custGeom>
            <a:rect b="b" l="l" r="r" t="t"/>
            <a:pathLst>
              <a:path extrusionOk="0" h="47646" w="44498">
                <a:moveTo>
                  <a:pt x="36778" y="21218"/>
                </a:moveTo>
                <a:cubicBezTo>
                  <a:pt x="36618" y="24487"/>
                  <a:pt x="39980" y="29098"/>
                  <a:pt x="40073" y="30453"/>
                </a:cubicBezTo>
                <a:cubicBezTo>
                  <a:pt x="40140" y="31502"/>
                  <a:pt x="40179" y="32605"/>
                  <a:pt x="39913" y="33628"/>
                </a:cubicBezTo>
                <a:cubicBezTo>
                  <a:pt x="37642" y="42411"/>
                  <a:pt x="30361" y="31702"/>
                  <a:pt x="26335" y="33456"/>
                </a:cubicBezTo>
                <a:cubicBezTo>
                  <a:pt x="19744" y="36338"/>
                  <a:pt x="20010" y="47646"/>
                  <a:pt x="11055" y="46636"/>
                </a:cubicBezTo>
                <a:cubicBezTo>
                  <a:pt x="9900" y="46503"/>
                  <a:pt x="8796" y="46158"/>
                  <a:pt x="7787" y="45599"/>
                </a:cubicBezTo>
                <a:cubicBezTo>
                  <a:pt x="6392" y="44842"/>
                  <a:pt x="5117" y="43739"/>
                  <a:pt x="4199" y="42437"/>
                </a:cubicBezTo>
                <a:cubicBezTo>
                  <a:pt x="2141" y="39514"/>
                  <a:pt x="2220" y="35582"/>
                  <a:pt x="4917" y="33150"/>
                </a:cubicBezTo>
                <a:cubicBezTo>
                  <a:pt x="6857" y="31383"/>
                  <a:pt x="10165" y="29284"/>
                  <a:pt x="9421" y="26148"/>
                </a:cubicBezTo>
                <a:cubicBezTo>
                  <a:pt x="8757" y="23278"/>
                  <a:pt x="4851" y="21950"/>
                  <a:pt x="2924" y="20049"/>
                </a:cubicBezTo>
                <a:cubicBezTo>
                  <a:pt x="1" y="17153"/>
                  <a:pt x="201" y="11135"/>
                  <a:pt x="5117" y="10589"/>
                </a:cubicBezTo>
                <a:cubicBezTo>
                  <a:pt x="8557" y="10204"/>
                  <a:pt x="13514" y="17937"/>
                  <a:pt x="16476" y="15319"/>
                </a:cubicBezTo>
                <a:cubicBezTo>
                  <a:pt x="20183" y="12065"/>
                  <a:pt x="13128" y="5900"/>
                  <a:pt x="14337" y="3601"/>
                </a:cubicBezTo>
                <a:cubicBezTo>
                  <a:pt x="16171" y="107"/>
                  <a:pt x="23106" y="1"/>
                  <a:pt x="24993" y="3601"/>
                </a:cubicBezTo>
                <a:cubicBezTo>
                  <a:pt x="26308" y="6125"/>
                  <a:pt x="26056" y="10536"/>
                  <a:pt x="28859" y="12091"/>
                </a:cubicBezTo>
                <a:cubicBezTo>
                  <a:pt x="33403" y="14616"/>
                  <a:pt x="34678" y="3654"/>
                  <a:pt x="39727" y="7932"/>
                </a:cubicBezTo>
                <a:cubicBezTo>
                  <a:pt x="40272" y="8398"/>
                  <a:pt x="40684" y="8956"/>
                  <a:pt x="41029" y="9580"/>
                </a:cubicBezTo>
                <a:cubicBezTo>
                  <a:pt x="44498" y="15877"/>
                  <a:pt x="36937" y="17737"/>
                  <a:pt x="36778" y="2121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1_1">
    <p:spTree>
      <p:nvGrpSpPr>
        <p:cNvPr id="345" name="Shape 345"/>
        <p:cNvGrpSpPr/>
        <p:nvPr/>
      </p:nvGrpSpPr>
      <p:grpSpPr>
        <a:xfrm>
          <a:off x="0" y="0"/>
          <a:ext cx="0" cy="0"/>
          <a:chOff x="0" y="0"/>
          <a:chExt cx="0" cy="0"/>
        </a:xfrm>
      </p:grpSpPr>
      <p:sp>
        <p:nvSpPr>
          <p:cNvPr id="346" name="Google Shape;346;p21"/>
          <p:cNvSpPr txBox="1"/>
          <p:nvPr>
            <p:ph type="title"/>
          </p:nvPr>
        </p:nvSpPr>
        <p:spPr>
          <a:xfrm>
            <a:off x="713100" y="539400"/>
            <a:ext cx="7717800" cy="625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7" name="Google Shape;347;p21"/>
          <p:cNvSpPr txBox="1"/>
          <p:nvPr>
            <p:ph idx="1" type="subTitle"/>
          </p:nvPr>
        </p:nvSpPr>
        <p:spPr>
          <a:xfrm>
            <a:off x="972300" y="1348850"/>
            <a:ext cx="4371600" cy="317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348" name="Google Shape;348;p21"/>
          <p:cNvSpPr/>
          <p:nvPr/>
        </p:nvSpPr>
        <p:spPr>
          <a:xfrm>
            <a:off x="-736919" y="2953206"/>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9" name="Google Shape;349;p21"/>
          <p:cNvGrpSpPr/>
          <p:nvPr/>
        </p:nvGrpSpPr>
        <p:grpSpPr>
          <a:xfrm>
            <a:off x="-409173" y="-436220"/>
            <a:ext cx="2436415" cy="2552323"/>
            <a:chOff x="-76200" y="-135831"/>
            <a:chExt cx="2436415" cy="2552323"/>
          </a:xfrm>
        </p:grpSpPr>
        <p:sp>
          <p:nvSpPr>
            <p:cNvPr id="350" name="Google Shape;350;p21"/>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1"/>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1"/>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4" name="Google Shape;354;p21"/>
          <p:cNvSpPr/>
          <p:nvPr/>
        </p:nvSpPr>
        <p:spPr>
          <a:xfrm rot="10800000">
            <a:off x="6438867" y="4871348"/>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1"/>
          <p:cNvSpPr/>
          <p:nvPr/>
        </p:nvSpPr>
        <p:spPr>
          <a:xfrm rot="-7569777">
            <a:off x="317420" y="2153097"/>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1"/>
          <p:cNvSpPr/>
          <p:nvPr/>
        </p:nvSpPr>
        <p:spPr>
          <a:xfrm rot="9355180">
            <a:off x="5003259" y="125647"/>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1"/>
          <p:cNvSpPr/>
          <p:nvPr/>
        </p:nvSpPr>
        <p:spPr>
          <a:xfrm rot="10800000">
            <a:off x="7358050" y="-94714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8" name="Google Shape;358;p21"/>
          <p:cNvGrpSpPr/>
          <p:nvPr/>
        </p:nvGrpSpPr>
        <p:grpSpPr>
          <a:xfrm rot="10800000">
            <a:off x="7231652" y="3079980"/>
            <a:ext cx="2436415" cy="2552323"/>
            <a:chOff x="-76200" y="-135831"/>
            <a:chExt cx="2436415" cy="2552323"/>
          </a:xfrm>
        </p:grpSpPr>
        <p:sp>
          <p:nvSpPr>
            <p:cNvPr id="359" name="Google Shape;359;p21"/>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1"/>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3" name="Google Shape;363;p21"/>
          <p:cNvSpPr/>
          <p:nvPr/>
        </p:nvSpPr>
        <p:spPr>
          <a:xfrm rot="-5606456">
            <a:off x="1900320" y="483651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1"/>
          <p:cNvSpPr/>
          <p:nvPr/>
        </p:nvSpPr>
        <p:spPr>
          <a:xfrm rot="-5606456">
            <a:off x="7029195" y="-24760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1"/>
          <p:cNvSpPr/>
          <p:nvPr/>
        </p:nvSpPr>
        <p:spPr>
          <a:xfrm rot="10438262">
            <a:off x="2858774" y="180247"/>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
          <p:cNvSpPr/>
          <p:nvPr/>
        </p:nvSpPr>
        <p:spPr>
          <a:xfrm rot="9355180">
            <a:off x="8835484" y="1769522"/>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1"/>
          <p:cNvSpPr/>
          <p:nvPr/>
        </p:nvSpPr>
        <p:spPr>
          <a:xfrm rot="10437593">
            <a:off x="4921319" y="476668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1_1_1">
    <p:spTree>
      <p:nvGrpSpPr>
        <p:cNvPr id="368" name="Shape 368"/>
        <p:cNvGrpSpPr/>
        <p:nvPr/>
      </p:nvGrpSpPr>
      <p:grpSpPr>
        <a:xfrm>
          <a:off x="0" y="0"/>
          <a:ext cx="0" cy="0"/>
          <a:chOff x="0" y="0"/>
          <a:chExt cx="0" cy="0"/>
        </a:xfrm>
      </p:grpSpPr>
      <p:sp>
        <p:nvSpPr>
          <p:cNvPr id="369" name="Google Shape;369;p22"/>
          <p:cNvSpPr txBox="1"/>
          <p:nvPr>
            <p:ph type="title"/>
          </p:nvPr>
        </p:nvSpPr>
        <p:spPr>
          <a:xfrm>
            <a:off x="1855350" y="3352425"/>
            <a:ext cx="5433300" cy="625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0" name="Google Shape;370;p22"/>
          <p:cNvSpPr txBox="1"/>
          <p:nvPr>
            <p:ph idx="1" type="subTitle"/>
          </p:nvPr>
        </p:nvSpPr>
        <p:spPr>
          <a:xfrm>
            <a:off x="1946600" y="3978225"/>
            <a:ext cx="5250900" cy="522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71" name="Google Shape;371;p22"/>
          <p:cNvSpPr/>
          <p:nvPr/>
        </p:nvSpPr>
        <p:spPr>
          <a:xfrm flipH="1">
            <a:off x="7372100" y="3029406"/>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 name="Google Shape;372;p22"/>
          <p:cNvGrpSpPr/>
          <p:nvPr/>
        </p:nvGrpSpPr>
        <p:grpSpPr>
          <a:xfrm flipH="1">
            <a:off x="7183625" y="-360020"/>
            <a:ext cx="2436415" cy="2552323"/>
            <a:chOff x="-76200" y="-135831"/>
            <a:chExt cx="2436415" cy="2552323"/>
          </a:xfrm>
        </p:grpSpPr>
        <p:sp>
          <p:nvSpPr>
            <p:cNvPr id="373" name="Google Shape;373;p22"/>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2"/>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2"/>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2"/>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22"/>
          <p:cNvSpPr/>
          <p:nvPr/>
        </p:nvSpPr>
        <p:spPr>
          <a:xfrm flipH="1" rot="10800000">
            <a:off x="2289125" y="4947548"/>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
          <p:cNvSpPr/>
          <p:nvPr/>
        </p:nvSpPr>
        <p:spPr>
          <a:xfrm flipH="1" rot="7569777">
            <a:off x="8605400" y="2229297"/>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2"/>
          <p:cNvSpPr/>
          <p:nvPr/>
        </p:nvSpPr>
        <p:spPr>
          <a:xfrm flipH="1" rot="-9355180">
            <a:off x="4040739" y="201847"/>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2"/>
          <p:cNvSpPr/>
          <p:nvPr/>
        </p:nvSpPr>
        <p:spPr>
          <a:xfrm flipH="1" rot="10800000">
            <a:off x="-1194119" y="-87094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22"/>
          <p:cNvGrpSpPr/>
          <p:nvPr/>
        </p:nvGrpSpPr>
        <p:grpSpPr>
          <a:xfrm flipH="1" rot="10800000">
            <a:off x="-457200" y="3156180"/>
            <a:ext cx="2436415" cy="2552323"/>
            <a:chOff x="-76200" y="-135831"/>
            <a:chExt cx="2436415" cy="2552323"/>
          </a:xfrm>
        </p:grpSpPr>
        <p:sp>
          <p:nvSpPr>
            <p:cNvPr id="382" name="Google Shape;382;p22"/>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2"/>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2"/>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2"/>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22"/>
          <p:cNvSpPr/>
          <p:nvPr/>
        </p:nvSpPr>
        <p:spPr>
          <a:xfrm flipH="1" rot="5606456">
            <a:off x="6856792" y="491271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2"/>
          <p:cNvSpPr/>
          <p:nvPr/>
        </p:nvSpPr>
        <p:spPr>
          <a:xfrm flipH="1" rot="5606456">
            <a:off x="1727917" y="-17140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2"/>
          <p:cNvSpPr/>
          <p:nvPr/>
        </p:nvSpPr>
        <p:spPr>
          <a:xfrm flipH="1" rot="-10438262">
            <a:off x="6185206" y="256447"/>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2"/>
          <p:cNvSpPr/>
          <p:nvPr/>
        </p:nvSpPr>
        <p:spPr>
          <a:xfrm flipH="1" rot="-9355180">
            <a:off x="208514" y="1845722"/>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2"/>
          <p:cNvSpPr/>
          <p:nvPr/>
        </p:nvSpPr>
        <p:spPr>
          <a:xfrm flipH="1" rot="-10437593">
            <a:off x="4191803" y="484288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2">
    <p:spTree>
      <p:nvGrpSpPr>
        <p:cNvPr id="391" name="Shape 391"/>
        <p:cNvGrpSpPr/>
        <p:nvPr/>
      </p:nvGrpSpPr>
      <p:grpSpPr>
        <a:xfrm>
          <a:off x="0" y="0"/>
          <a:ext cx="0" cy="0"/>
          <a:chOff x="0" y="0"/>
          <a:chExt cx="0" cy="0"/>
        </a:xfrm>
      </p:grpSpPr>
      <p:sp>
        <p:nvSpPr>
          <p:cNvPr id="392" name="Google Shape;392;p23"/>
          <p:cNvSpPr txBox="1"/>
          <p:nvPr>
            <p:ph type="title"/>
          </p:nvPr>
        </p:nvSpPr>
        <p:spPr>
          <a:xfrm>
            <a:off x="1074700" y="823850"/>
            <a:ext cx="3960600" cy="10041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93" name="Google Shape;393;p23"/>
          <p:cNvSpPr txBox="1"/>
          <p:nvPr>
            <p:ph idx="1" type="subTitle"/>
          </p:nvPr>
        </p:nvSpPr>
        <p:spPr>
          <a:xfrm>
            <a:off x="1074700" y="1958650"/>
            <a:ext cx="3960600" cy="236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lt2"/>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394" name="Google Shape;394;p23"/>
          <p:cNvSpPr/>
          <p:nvPr/>
        </p:nvSpPr>
        <p:spPr>
          <a:xfrm>
            <a:off x="-1813775" y="-1741650"/>
            <a:ext cx="3451714" cy="4562102"/>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3"/>
          <p:cNvSpPr/>
          <p:nvPr/>
        </p:nvSpPr>
        <p:spPr>
          <a:xfrm rot="-1747197">
            <a:off x="4451865" y="-1580901"/>
            <a:ext cx="4383231" cy="3151422"/>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3"/>
          <p:cNvSpPr/>
          <p:nvPr/>
        </p:nvSpPr>
        <p:spPr>
          <a:xfrm>
            <a:off x="2289807" y="4505565"/>
            <a:ext cx="2612472" cy="1236909"/>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3"/>
          <p:cNvSpPr/>
          <p:nvPr/>
        </p:nvSpPr>
        <p:spPr>
          <a:xfrm>
            <a:off x="1637950" y="-2516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3"/>
          <p:cNvSpPr/>
          <p:nvPr/>
        </p:nvSpPr>
        <p:spPr>
          <a:xfrm rot="3230245">
            <a:off x="3083308" y="168402"/>
            <a:ext cx="195579" cy="19967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3"/>
          <p:cNvSpPr/>
          <p:nvPr/>
        </p:nvSpPr>
        <p:spPr>
          <a:xfrm rot="-1444820">
            <a:off x="1571714" y="46307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3"/>
          <p:cNvSpPr/>
          <p:nvPr/>
        </p:nvSpPr>
        <p:spPr>
          <a:xfrm rot="-1444820">
            <a:off x="8836089" y="46866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3"/>
          <p:cNvSpPr/>
          <p:nvPr/>
        </p:nvSpPr>
        <p:spPr>
          <a:xfrm rot="5193544">
            <a:off x="7789517" y="45402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3"/>
          <p:cNvSpPr/>
          <p:nvPr/>
        </p:nvSpPr>
        <p:spPr>
          <a:xfrm rot="5193544">
            <a:off x="17942" y="30784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3"/>
          <p:cNvSpPr/>
          <p:nvPr/>
        </p:nvSpPr>
        <p:spPr>
          <a:xfrm rot="-362407">
            <a:off x="3547178" y="21834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4" name="Google Shape;404;p23"/>
          <p:cNvGrpSpPr/>
          <p:nvPr/>
        </p:nvGrpSpPr>
        <p:grpSpPr>
          <a:xfrm flipH="1">
            <a:off x="-1174476" y="2792720"/>
            <a:ext cx="3775154" cy="3775154"/>
            <a:chOff x="5279637" y="2383345"/>
            <a:chExt cx="3775154" cy="3775154"/>
          </a:xfrm>
        </p:grpSpPr>
        <p:sp>
          <p:nvSpPr>
            <p:cNvPr id="405" name="Google Shape;405;p23"/>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3"/>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3"/>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3"/>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 name="Google Shape;409;p23"/>
          <p:cNvGrpSpPr/>
          <p:nvPr/>
        </p:nvGrpSpPr>
        <p:grpSpPr>
          <a:xfrm flipH="1" rot="-5400000">
            <a:off x="4978547" y="1192831"/>
            <a:ext cx="5052666" cy="5052666"/>
            <a:chOff x="5279637" y="2383345"/>
            <a:chExt cx="3775154" cy="3775154"/>
          </a:xfrm>
        </p:grpSpPr>
        <p:sp>
          <p:nvSpPr>
            <p:cNvPr id="410" name="Google Shape;410;p23"/>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3"/>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3"/>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3"/>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23"/>
          <p:cNvSpPr/>
          <p:nvPr/>
        </p:nvSpPr>
        <p:spPr>
          <a:xfrm flipH="1" rot="-7702129">
            <a:off x="6105168" y="-1040112"/>
            <a:ext cx="2575664" cy="3337981"/>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
    <p:spTree>
      <p:nvGrpSpPr>
        <p:cNvPr id="415" name="Shape 415"/>
        <p:cNvGrpSpPr/>
        <p:nvPr/>
      </p:nvGrpSpPr>
      <p:grpSpPr>
        <a:xfrm>
          <a:off x="0" y="0"/>
          <a:ext cx="0" cy="0"/>
          <a:chOff x="0" y="0"/>
          <a:chExt cx="0" cy="0"/>
        </a:xfrm>
      </p:grpSpPr>
      <p:sp>
        <p:nvSpPr>
          <p:cNvPr id="416" name="Google Shape;416;p24"/>
          <p:cNvSpPr txBox="1"/>
          <p:nvPr>
            <p:ph idx="1" type="body"/>
          </p:nvPr>
        </p:nvSpPr>
        <p:spPr>
          <a:xfrm>
            <a:off x="1027100" y="1457250"/>
            <a:ext cx="3422400" cy="3098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
        <p:nvSpPr>
          <p:cNvPr id="417" name="Google Shape;417;p24"/>
          <p:cNvSpPr txBox="1"/>
          <p:nvPr>
            <p:ph idx="2" type="body"/>
          </p:nvPr>
        </p:nvSpPr>
        <p:spPr>
          <a:xfrm>
            <a:off x="4694500" y="1457250"/>
            <a:ext cx="3422400" cy="3098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Char char="●"/>
              <a:defRPr>
                <a:solidFill>
                  <a:schemeClr val="dk1"/>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
        <p:nvSpPr>
          <p:cNvPr id="418" name="Google Shape;418;p24"/>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9" name="Google Shape;419;p24"/>
          <p:cNvSpPr/>
          <p:nvPr/>
        </p:nvSpPr>
        <p:spPr>
          <a:xfrm flipH="1">
            <a:off x="7372100" y="3029406"/>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24"/>
          <p:cNvGrpSpPr/>
          <p:nvPr/>
        </p:nvGrpSpPr>
        <p:grpSpPr>
          <a:xfrm flipH="1">
            <a:off x="7183625" y="-360020"/>
            <a:ext cx="2436415" cy="2552323"/>
            <a:chOff x="-76200" y="-135831"/>
            <a:chExt cx="2436415" cy="2552323"/>
          </a:xfrm>
        </p:grpSpPr>
        <p:sp>
          <p:nvSpPr>
            <p:cNvPr id="421" name="Google Shape;421;p24"/>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4"/>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4"/>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4"/>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24"/>
          <p:cNvSpPr/>
          <p:nvPr/>
        </p:nvSpPr>
        <p:spPr>
          <a:xfrm flipH="1" rot="10800000">
            <a:off x="2289125" y="4947548"/>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4"/>
          <p:cNvSpPr/>
          <p:nvPr/>
        </p:nvSpPr>
        <p:spPr>
          <a:xfrm flipH="1" rot="7569777">
            <a:off x="8605400" y="2229297"/>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4"/>
          <p:cNvSpPr/>
          <p:nvPr/>
        </p:nvSpPr>
        <p:spPr>
          <a:xfrm flipH="1" rot="-9355180">
            <a:off x="4040739" y="201847"/>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4"/>
          <p:cNvSpPr/>
          <p:nvPr/>
        </p:nvSpPr>
        <p:spPr>
          <a:xfrm flipH="1" rot="10800000">
            <a:off x="-1194119" y="-87094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9" name="Google Shape;429;p24"/>
          <p:cNvGrpSpPr/>
          <p:nvPr/>
        </p:nvGrpSpPr>
        <p:grpSpPr>
          <a:xfrm flipH="1" rot="10800000">
            <a:off x="-457200" y="3156180"/>
            <a:ext cx="2436415" cy="2552323"/>
            <a:chOff x="-76200" y="-135831"/>
            <a:chExt cx="2436415" cy="2552323"/>
          </a:xfrm>
        </p:grpSpPr>
        <p:sp>
          <p:nvSpPr>
            <p:cNvPr id="430" name="Google Shape;430;p24"/>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4"/>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4"/>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 name="Google Shape;434;p24"/>
          <p:cNvSpPr/>
          <p:nvPr/>
        </p:nvSpPr>
        <p:spPr>
          <a:xfrm flipH="1" rot="5606456">
            <a:off x="6856792" y="491271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4"/>
          <p:cNvSpPr/>
          <p:nvPr/>
        </p:nvSpPr>
        <p:spPr>
          <a:xfrm flipH="1" rot="5606456">
            <a:off x="1727917" y="-17140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4"/>
          <p:cNvSpPr/>
          <p:nvPr/>
        </p:nvSpPr>
        <p:spPr>
          <a:xfrm flipH="1" rot="-10438262">
            <a:off x="6185206" y="256447"/>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4"/>
          <p:cNvSpPr/>
          <p:nvPr/>
        </p:nvSpPr>
        <p:spPr>
          <a:xfrm flipH="1" rot="-9355180">
            <a:off x="208514" y="1845722"/>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p:nvPr/>
        </p:nvSpPr>
        <p:spPr>
          <a:xfrm flipH="1" rot="-10437593">
            <a:off x="4191803" y="484288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439" name="Shape 439"/>
        <p:cNvGrpSpPr/>
        <p:nvPr/>
      </p:nvGrpSpPr>
      <p:grpSpPr>
        <a:xfrm>
          <a:off x="0" y="0"/>
          <a:ext cx="0" cy="0"/>
          <a:chOff x="0" y="0"/>
          <a:chExt cx="0" cy="0"/>
        </a:xfrm>
      </p:grpSpPr>
      <p:sp>
        <p:nvSpPr>
          <p:cNvPr id="440" name="Google Shape;440;p25"/>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1" name="Google Shape;441;p25"/>
          <p:cNvSpPr txBox="1"/>
          <p:nvPr>
            <p:ph idx="2" type="title"/>
          </p:nvPr>
        </p:nvSpPr>
        <p:spPr>
          <a:xfrm>
            <a:off x="937625" y="27855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2" name="Google Shape;442;p25"/>
          <p:cNvSpPr txBox="1"/>
          <p:nvPr>
            <p:ph idx="1" type="subTitle"/>
          </p:nvPr>
        </p:nvSpPr>
        <p:spPr>
          <a:xfrm>
            <a:off x="937625" y="3179725"/>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3" name="Google Shape;443;p25"/>
          <p:cNvSpPr txBox="1"/>
          <p:nvPr>
            <p:ph idx="3" type="title"/>
          </p:nvPr>
        </p:nvSpPr>
        <p:spPr>
          <a:xfrm>
            <a:off x="3484344" y="27855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4" name="Google Shape;444;p25"/>
          <p:cNvSpPr txBox="1"/>
          <p:nvPr>
            <p:ph idx="4" type="subTitle"/>
          </p:nvPr>
        </p:nvSpPr>
        <p:spPr>
          <a:xfrm>
            <a:off x="3484346" y="3179725"/>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5" name="Google Shape;445;p25"/>
          <p:cNvSpPr txBox="1"/>
          <p:nvPr>
            <p:ph idx="5" type="title"/>
          </p:nvPr>
        </p:nvSpPr>
        <p:spPr>
          <a:xfrm>
            <a:off x="6031071" y="27855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6" name="Google Shape;446;p25"/>
          <p:cNvSpPr txBox="1"/>
          <p:nvPr>
            <p:ph idx="6" type="subTitle"/>
          </p:nvPr>
        </p:nvSpPr>
        <p:spPr>
          <a:xfrm>
            <a:off x="6031074" y="3179725"/>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7" name="Google Shape;447;p25"/>
          <p:cNvSpPr/>
          <p:nvPr/>
        </p:nvSpPr>
        <p:spPr>
          <a:xfrm flipH="1" rot="-2442119">
            <a:off x="7160015" y="-1907617"/>
            <a:ext cx="3451635" cy="4561996"/>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rgbClr val="EDB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5"/>
          <p:cNvSpPr/>
          <p:nvPr/>
        </p:nvSpPr>
        <p:spPr>
          <a:xfrm>
            <a:off x="7186593" y="-453736"/>
            <a:ext cx="3062425" cy="2201799"/>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5"/>
          <p:cNvSpPr/>
          <p:nvPr/>
        </p:nvSpPr>
        <p:spPr>
          <a:xfrm rot="-2428071">
            <a:off x="425089" y="4614303"/>
            <a:ext cx="2612467" cy="1236906"/>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5"/>
          <p:cNvSpPr/>
          <p:nvPr/>
        </p:nvSpPr>
        <p:spPr>
          <a:xfrm rot="-5400000">
            <a:off x="-1731103" y="4168639"/>
            <a:ext cx="3775225" cy="2468812"/>
          </a:xfrm>
          <a:custGeom>
            <a:rect b="b" l="l" r="r" t="t"/>
            <a:pathLst>
              <a:path extrusionOk="0" h="25646" w="39217">
                <a:moveTo>
                  <a:pt x="23688" y="0"/>
                </a:moveTo>
                <a:cubicBezTo>
                  <a:pt x="14100" y="0"/>
                  <a:pt x="3561" y="984"/>
                  <a:pt x="3561" y="984"/>
                </a:cubicBezTo>
                <a:cubicBezTo>
                  <a:pt x="3561" y="984"/>
                  <a:pt x="0" y="23863"/>
                  <a:pt x="17206" y="25537"/>
                </a:cubicBezTo>
                <a:cubicBezTo>
                  <a:pt x="17955" y="25610"/>
                  <a:pt x="18679" y="25645"/>
                  <a:pt x="19380" y="25645"/>
                </a:cubicBezTo>
                <a:cubicBezTo>
                  <a:pt x="34769" y="25645"/>
                  <a:pt x="38615" y="8709"/>
                  <a:pt x="39022" y="3296"/>
                </a:cubicBezTo>
                <a:cubicBezTo>
                  <a:pt x="39217" y="703"/>
                  <a:pt x="31792" y="0"/>
                  <a:pt x="236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5"/>
          <p:cNvSpPr/>
          <p:nvPr/>
        </p:nvSpPr>
        <p:spPr>
          <a:xfrm rot="-2428080">
            <a:off x="-1365662" y="-1094114"/>
            <a:ext cx="3719124" cy="1760892"/>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5"/>
          <p:cNvSpPr/>
          <p:nvPr/>
        </p:nvSpPr>
        <p:spPr>
          <a:xfrm rot="10800000">
            <a:off x="5906317" y="4752114"/>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5"/>
          <p:cNvSpPr/>
          <p:nvPr/>
        </p:nvSpPr>
        <p:spPr>
          <a:xfrm rot="9355180">
            <a:off x="410460" y="2345139"/>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5"/>
          <p:cNvSpPr/>
          <p:nvPr/>
        </p:nvSpPr>
        <p:spPr>
          <a:xfrm rot="-5606456">
            <a:off x="5268996" y="-206368"/>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5"/>
          <p:cNvSpPr/>
          <p:nvPr/>
        </p:nvSpPr>
        <p:spPr>
          <a:xfrm rot="-7103051">
            <a:off x="2656660" y="-98973"/>
            <a:ext cx="453742" cy="46323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5"/>
          <p:cNvSpPr/>
          <p:nvPr/>
        </p:nvSpPr>
        <p:spPr>
          <a:xfrm rot="10438262">
            <a:off x="3593387" y="469258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5"/>
          <p:cNvSpPr/>
          <p:nvPr/>
        </p:nvSpPr>
        <p:spPr>
          <a:xfrm rot="7788493">
            <a:off x="6536644" y="4117058"/>
            <a:ext cx="3469312" cy="132887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5"/>
          <p:cNvSpPr/>
          <p:nvPr/>
        </p:nvSpPr>
        <p:spPr>
          <a:xfrm rot="7788493">
            <a:off x="6633863" y="3966378"/>
            <a:ext cx="3592306" cy="1470405"/>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5"/>
          <p:cNvSpPr/>
          <p:nvPr/>
        </p:nvSpPr>
        <p:spPr>
          <a:xfrm rot="7788493">
            <a:off x="6493289" y="4032222"/>
            <a:ext cx="3619398" cy="1162255"/>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5"/>
          <p:cNvSpPr/>
          <p:nvPr/>
        </p:nvSpPr>
        <p:spPr>
          <a:xfrm rot="7788493">
            <a:off x="6411525" y="4070517"/>
            <a:ext cx="3693818" cy="1108278"/>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461" name="Shape 461"/>
        <p:cNvGrpSpPr/>
        <p:nvPr/>
      </p:nvGrpSpPr>
      <p:grpSpPr>
        <a:xfrm>
          <a:off x="0" y="0"/>
          <a:ext cx="0" cy="0"/>
          <a:chOff x="0" y="0"/>
          <a:chExt cx="0" cy="0"/>
        </a:xfrm>
      </p:grpSpPr>
      <p:sp>
        <p:nvSpPr>
          <p:cNvPr id="462" name="Google Shape;462;p2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3" name="Google Shape;463;p26"/>
          <p:cNvSpPr txBox="1"/>
          <p:nvPr>
            <p:ph idx="2" type="title"/>
          </p:nvPr>
        </p:nvSpPr>
        <p:spPr>
          <a:xfrm>
            <a:off x="937625" y="32427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4" name="Google Shape;464;p26"/>
          <p:cNvSpPr txBox="1"/>
          <p:nvPr>
            <p:ph idx="1" type="subTitle"/>
          </p:nvPr>
        </p:nvSpPr>
        <p:spPr>
          <a:xfrm>
            <a:off x="937625" y="3770450"/>
            <a:ext cx="2175300" cy="65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5" name="Google Shape;465;p26"/>
          <p:cNvSpPr txBox="1"/>
          <p:nvPr>
            <p:ph idx="3" type="title"/>
          </p:nvPr>
        </p:nvSpPr>
        <p:spPr>
          <a:xfrm>
            <a:off x="3484344" y="32427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6" name="Google Shape;466;p26"/>
          <p:cNvSpPr txBox="1"/>
          <p:nvPr>
            <p:ph idx="4" type="subTitle"/>
          </p:nvPr>
        </p:nvSpPr>
        <p:spPr>
          <a:xfrm>
            <a:off x="3484347" y="3770450"/>
            <a:ext cx="2175300" cy="65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7" name="Google Shape;467;p26"/>
          <p:cNvSpPr txBox="1"/>
          <p:nvPr>
            <p:ph idx="5" type="title"/>
          </p:nvPr>
        </p:nvSpPr>
        <p:spPr>
          <a:xfrm>
            <a:off x="6031071" y="32427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8" name="Google Shape;468;p26"/>
          <p:cNvSpPr txBox="1"/>
          <p:nvPr>
            <p:ph idx="6" type="subTitle"/>
          </p:nvPr>
        </p:nvSpPr>
        <p:spPr>
          <a:xfrm>
            <a:off x="6031075" y="3770450"/>
            <a:ext cx="2175300" cy="659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69" name="Google Shape;469;p26"/>
          <p:cNvSpPr/>
          <p:nvPr/>
        </p:nvSpPr>
        <p:spPr>
          <a:xfrm flipH="1" rot="8357881">
            <a:off x="-1793778" y="2916960"/>
            <a:ext cx="3451635" cy="4561996"/>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6"/>
          <p:cNvSpPr/>
          <p:nvPr/>
        </p:nvSpPr>
        <p:spPr>
          <a:xfrm rot="10800000">
            <a:off x="-743193" y="3914983"/>
            <a:ext cx="2417641" cy="1738217"/>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6"/>
          <p:cNvSpPr/>
          <p:nvPr/>
        </p:nvSpPr>
        <p:spPr>
          <a:xfrm rot="8371929">
            <a:off x="6687941" y="-797420"/>
            <a:ext cx="2612467" cy="1236906"/>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6"/>
          <p:cNvSpPr/>
          <p:nvPr/>
        </p:nvSpPr>
        <p:spPr>
          <a:xfrm rot="5400000">
            <a:off x="7272500" y="-935663"/>
            <a:ext cx="3775225" cy="2468812"/>
          </a:xfrm>
          <a:custGeom>
            <a:rect b="b" l="l" r="r" t="t"/>
            <a:pathLst>
              <a:path extrusionOk="0" h="25646" w="39217">
                <a:moveTo>
                  <a:pt x="23688" y="0"/>
                </a:moveTo>
                <a:cubicBezTo>
                  <a:pt x="14100" y="0"/>
                  <a:pt x="3561" y="984"/>
                  <a:pt x="3561" y="984"/>
                </a:cubicBezTo>
                <a:cubicBezTo>
                  <a:pt x="3561" y="984"/>
                  <a:pt x="0" y="23863"/>
                  <a:pt x="17206" y="25537"/>
                </a:cubicBezTo>
                <a:cubicBezTo>
                  <a:pt x="17955" y="25610"/>
                  <a:pt x="18679" y="25645"/>
                  <a:pt x="19380" y="25645"/>
                </a:cubicBezTo>
                <a:cubicBezTo>
                  <a:pt x="34769" y="25645"/>
                  <a:pt x="38615" y="8709"/>
                  <a:pt x="39022" y="3296"/>
                </a:cubicBezTo>
                <a:cubicBezTo>
                  <a:pt x="39217" y="703"/>
                  <a:pt x="31792" y="0"/>
                  <a:pt x="236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6"/>
          <p:cNvSpPr/>
          <p:nvPr/>
        </p:nvSpPr>
        <p:spPr>
          <a:xfrm rot="8371920">
            <a:off x="6801796" y="4237560"/>
            <a:ext cx="3719124" cy="1760892"/>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6"/>
          <p:cNvSpPr/>
          <p:nvPr/>
        </p:nvSpPr>
        <p:spPr>
          <a:xfrm>
            <a:off x="2428679" y="-1309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6"/>
          <p:cNvSpPr/>
          <p:nvPr/>
        </p:nvSpPr>
        <p:spPr>
          <a:xfrm rot="-1444820">
            <a:off x="8621542" y="22938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6"/>
          <p:cNvSpPr/>
          <p:nvPr/>
        </p:nvSpPr>
        <p:spPr>
          <a:xfrm rot="5193544">
            <a:off x="3095121"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6"/>
          <p:cNvSpPr/>
          <p:nvPr/>
        </p:nvSpPr>
        <p:spPr>
          <a:xfrm rot="3697089">
            <a:off x="5729721" y="4689466"/>
            <a:ext cx="376674" cy="38450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6"/>
          <p:cNvSpPr/>
          <p:nvPr/>
        </p:nvSpPr>
        <p:spPr>
          <a:xfrm rot="-361738">
            <a:off x="5057597" y="174973"/>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6"/>
          <p:cNvSpPr/>
          <p:nvPr/>
        </p:nvSpPr>
        <p:spPr>
          <a:xfrm rot="-3011507">
            <a:off x="-1188085" y="-636598"/>
            <a:ext cx="3469312" cy="132887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6"/>
          <p:cNvSpPr/>
          <p:nvPr/>
        </p:nvSpPr>
        <p:spPr>
          <a:xfrm rot="-3011507">
            <a:off x="-1408298" y="-627444"/>
            <a:ext cx="3592306" cy="1470405"/>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6"/>
          <p:cNvSpPr/>
          <p:nvPr/>
        </p:nvSpPr>
        <p:spPr>
          <a:xfrm rot="-3011507">
            <a:off x="-1294816" y="-385138"/>
            <a:ext cx="3619398" cy="1162255"/>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6"/>
          <p:cNvSpPr/>
          <p:nvPr/>
        </p:nvSpPr>
        <p:spPr>
          <a:xfrm rot="-3011507">
            <a:off x="-1287472" y="-369457"/>
            <a:ext cx="3693818" cy="1108278"/>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6"/>
          <p:cNvSpPr/>
          <p:nvPr/>
        </p:nvSpPr>
        <p:spPr>
          <a:xfrm rot="-1444820">
            <a:off x="190042" y="31162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6"/>
          <p:cNvSpPr/>
          <p:nvPr/>
        </p:nvSpPr>
        <p:spPr>
          <a:xfrm rot="-361691">
            <a:off x="259461" y="1732766"/>
            <a:ext cx="286917" cy="29291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485" name="Shape 485"/>
        <p:cNvGrpSpPr/>
        <p:nvPr/>
      </p:nvGrpSpPr>
      <p:grpSpPr>
        <a:xfrm>
          <a:off x="0" y="0"/>
          <a:ext cx="0" cy="0"/>
          <a:chOff x="0" y="0"/>
          <a:chExt cx="0" cy="0"/>
        </a:xfrm>
      </p:grpSpPr>
      <p:sp>
        <p:nvSpPr>
          <p:cNvPr id="486" name="Google Shape;486;p27"/>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7" name="Google Shape;487;p27"/>
          <p:cNvSpPr txBox="1"/>
          <p:nvPr>
            <p:ph idx="2" type="title"/>
          </p:nvPr>
        </p:nvSpPr>
        <p:spPr>
          <a:xfrm>
            <a:off x="1408563" y="1709000"/>
            <a:ext cx="2110200" cy="415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8" name="Google Shape;488;p27"/>
          <p:cNvSpPr txBox="1"/>
          <p:nvPr>
            <p:ph idx="1" type="subTitle"/>
          </p:nvPr>
        </p:nvSpPr>
        <p:spPr>
          <a:xfrm>
            <a:off x="1408563" y="2146492"/>
            <a:ext cx="2110200" cy="527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9" name="Google Shape;489;p27"/>
          <p:cNvSpPr txBox="1"/>
          <p:nvPr>
            <p:ph idx="3" type="title"/>
          </p:nvPr>
        </p:nvSpPr>
        <p:spPr>
          <a:xfrm>
            <a:off x="5625239" y="1709000"/>
            <a:ext cx="2110200" cy="415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90" name="Google Shape;490;p27"/>
          <p:cNvSpPr txBox="1"/>
          <p:nvPr>
            <p:ph idx="4" type="subTitle"/>
          </p:nvPr>
        </p:nvSpPr>
        <p:spPr>
          <a:xfrm>
            <a:off x="5625224" y="2146492"/>
            <a:ext cx="2110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91" name="Google Shape;491;p27"/>
          <p:cNvSpPr txBox="1"/>
          <p:nvPr>
            <p:ph idx="5" type="title"/>
          </p:nvPr>
        </p:nvSpPr>
        <p:spPr>
          <a:xfrm>
            <a:off x="1408563" y="3061869"/>
            <a:ext cx="2110200" cy="415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92" name="Google Shape;492;p27"/>
          <p:cNvSpPr txBox="1"/>
          <p:nvPr>
            <p:ph idx="6" type="subTitle"/>
          </p:nvPr>
        </p:nvSpPr>
        <p:spPr>
          <a:xfrm>
            <a:off x="1408563" y="3499423"/>
            <a:ext cx="2110200" cy="527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93" name="Google Shape;493;p27"/>
          <p:cNvSpPr txBox="1"/>
          <p:nvPr>
            <p:ph idx="7" type="title"/>
          </p:nvPr>
        </p:nvSpPr>
        <p:spPr>
          <a:xfrm>
            <a:off x="5625239" y="3061869"/>
            <a:ext cx="2110200" cy="4155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94" name="Google Shape;494;p27"/>
          <p:cNvSpPr txBox="1"/>
          <p:nvPr>
            <p:ph idx="8" type="subTitle"/>
          </p:nvPr>
        </p:nvSpPr>
        <p:spPr>
          <a:xfrm>
            <a:off x="5625224" y="3499423"/>
            <a:ext cx="2110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95" name="Google Shape;495;p27"/>
          <p:cNvSpPr/>
          <p:nvPr/>
        </p:nvSpPr>
        <p:spPr>
          <a:xfrm flipH="1" rot="10800000">
            <a:off x="-889319" y="-1175743"/>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7"/>
          <p:cNvSpPr/>
          <p:nvPr/>
        </p:nvSpPr>
        <p:spPr>
          <a:xfrm flipH="1">
            <a:off x="7205650" y="447420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27"/>
          <p:cNvGrpSpPr/>
          <p:nvPr/>
        </p:nvGrpSpPr>
        <p:grpSpPr>
          <a:xfrm flipH="1">
            <a:off x="7079252" y="-516831"/>
            <a:ext cx="2436415" cy="2552323"/>
            <a:chOff x="-76200" y="-135831"/>
            <a:chExt cx="2436415" cy="2552323"/>
          </a:xfrm>
        </p:grpSpPr>
        <p:sp>
          <p:nvSpPr>
            <p:cNvPr id="498" name="Google Shape;498;p27"/>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7"/>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7"/>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7"/>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27"/>
          <p:cNvGrpSpPr/>
          <p:nvPr/>
        </p:nvGrpSpPr>
        <p:grpSpPr>
          <a:xfrm flipH="1" rot="10800000">
            <a:off x="-561573" y="2770769"/>
            <a:ext cx="2436415" cy="2552323"/>
            <a:chOff x="-76200" y="-135831"/>
            <a:chExt cx="2436415" cy="2552323"/>
          </a:xfrm>
        </p:grpSpPr>
        <p:sp>
          <p:nvSpPr>
            <p:cNvPr id="503" name="Google Shape;503;p27"/>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7"/>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7"/>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7"/>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 name="Google Shape;507;p27"/>
          <p:cNvSpPr/>
          <p:nvPr/>
        </p:nvSpPr>
        <p:spPr>
          <a:xfrm flipH="1">
            <a:off x="6286467" y="-2488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7"/>
          <p:cNvSpPr/>
          <p:nvPr/>
        </p:nvSpPr>
        <p:spPr>
          <a:xfrm flipH="1" rot="-3230223">
            <a:off x="165020" y="2668304"/>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7"/>
          <p:cNvSpPr/>
          <p:nvPr/>
        </p:nvSpPr>
        <p:spPr>
          <a:xfrm flipH="1" rot="1444820">
            <a:off x="8683084" y="31755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7"/>
          <p:cNvSpPr/>
          <p:nvPr/>
        </p:nvSpPr>
        <p:spPr>
          <a:xfrm flipH="1" rot="1444820">
            <a:off x="4850859" y="48194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7"/>
          <p:cNvSpPr/>
          <p:nvPr/>
        </p:nvSpPr>
        <p:spPr>
          <a:xfrm flipH="1" rot="-5193544">
            <a:off x="1747920" y="-18428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7"/>
          <p:cNvSpPr/>
          <p:nvPr/>
        </p:nvSpPr>
        <p:spPr>
          <a:xfrm flipH="1" rot="-5193544">
            <a:off x="6876795" y="489983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7"/>
          <p:cNvSpPr/>
          <p:nvPr/>
        </p:nvSpPr>
        <p:spPr>
          <a:xfrm flipH="1" rot="361738">
            <a:off x="2706374" y="476484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7"/>
          <p:cNvSpPr/>
          <p:nvPr/>
        </p:nvSpPr>
        <p:spPr>
          <a:xfrm flipH="1" rot="362407">
            <a:off x="4768919"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515" name="Shape 515"/>
        <p:cNvGrpSpPr/>
        <p:nvPr/>
      </p:nvGrpSpPr>
      <p:grpSpPr>
        <a:xfrm>
          <a:off x="0" y="0"/>
          <a:ext cx="0" cy="0"/>
          <a:chOff x="0" y="0"/>
          <a:chExt cx="0" cy="0"/>
        </a:xfrm>
      </p:grpSpPr>
      <p:sp>
        <p:nvSpPr>
          <p:cNvPr id="516" name="Google Shape;516;p28"/>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7" name="Google Shape;517;p28"/>
          <p:cNvSpPr txBox="1"/>
          <p:nvPr>
            <p:ph idx="2" type="title"/>
          </p:nvPr>
        </p:nvSpPr>
        <p:spPr>
          <a:xfrm>
            <a:off x="1482350" y="1682850"/>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18" name="Google Shape;518;p28"/>
          <p:cNvSpPr txBox="1"/>
          <p:nvPr>
            <p:ph idx="1" type="subTitle"/>
          </p:nvPr>
        </p:nvSpPr>
        <p:spPr>
          <a:xfrm>
            <a:off x="1482350" y="2269375"/>
            <a:ext cx="1986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19" name="Google Shape;519;p28"/>
          <p:cNvSpPr txBox="1"/>
          <p:nvPr>
            <p:ph idx="3" type="title"/>
          </p:nvPr>
        </p:nvSpPr>
        <p:spPr>
          <a:xfrm>
            <a:off x="3960126" y="1682850"/>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20" name="Google Shape;520;p28"/>
          <p:cNvSpPr txBox="1"/>
          <p:nvPr>
            <p:ph idx="4" type="subTitle"/>
          </p:nvPr>
        </p:nvSpPr>
        <p:spPr>
          <a:xfrm>
            <a:off x="3960126" y="2269375"/>
            <a:ext cx="1986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21" name="Google Shape;521;p28"/>
          <p:cNvSpPr txBox="1"/>
          <p:nvPr>
            <p:ph idx="5" type="title"/>
          </p:nvPr>
        </p:nvSpPr>
        <p:spPr>
          <a:xfrm>
            <a:off x="1482350" y="3116250"/>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22" name="Google Shape;522;p28"/>
          <p:cNvSpPr txBox="1"/>
          <p:nvPr>
            <p:ph idx="6" type="subTitle"/>
          </p:nvPr>
        </p:nvSpPr>
        <p:spPr>
          <a:xfrm>
            <a:off x="1482350" y="3702775"/>
            <a:ext cx="1986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23" name="Google Shape;523;p28"/>
          <p:cNvSpPr txBox="1"/>
          <p:nvPr>
            <p:ph idx="7" type="title"/>
          </p:nvPr>
        </p:nvSpPr>
        <p:spPr>
          <a:xfrm>
            <a:off x="3960123" y="3116250"/>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24" name="Google Shape;524;p28"/>
          <p:cNvSpPr txBox="1"/>
          <p:nvPr>
            <p:ph idx="8" type="subTitle"/>
          </p:nvPr>
        </p:nvSpPr>
        <p:spPr>
          <a:xfrm>
            <a:off x="3960173" y="3702775"/>
            <a:ext cx="1986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25" name="Google Shape;525;p28"/>
          <p:cNvSpPr txBox="1"/>
          <p:nvPr>
            <p:ph idx="9" type="title"/>
          </p:nvPr>
        </p:nvSpPr>
        <p:spPr>
          <a:xfrm>
            <a:off x="6446002" y="1682850"/>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26" name="Google Shape;526;p28"/>
          <p:cNvSpPr txBox="1"/>
          <p:nvPr>
            <p:ph idx="13" type="subTitle"/>
          </p:nvPr>
        </p:nvSpPr>
        <p:spPr>
          <a:xfrm>
            <a:off x="6437902" y="2269375"/>
            <a:ext cx="1986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27" name="Google Shape;527;p28"/>
          <p:cNvSpPr txBox="1"/>
          <p:nvPr>
            <p:ph idx="14" type="title"/>
          </p:nvPr>
        </p:nvSpPr>
        <p:spPr>
          <a:xfrm>
            <a:off x="6437902" y="3116250"/>
            <a:ext cx="1986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28" name="Google Shape;528;p28"/>
          <p:cNvSpPr txBox="1"/>
          <p:nvPr>
            <p:ph idx="15" type="subTitle"/>
          </p:nvPr>
        </p:nvSpPr>
        <p:spPr>
          <a:xfrm>
            <a:off x="6438002" y="3702775"/>
            <a:ext cx="1986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29" name="Google Shape;529;p28"/>
          <p:cNvSpPr/>
          <p:nvPr/>
        </p:nvSpPr>
        <p:spPr>
          <a:xfrm rot="2442119">
            <a:off x="-1748253" y="-1907617"/>
            <a:ext cx="3451635" cy="4561996"/>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8"/>
          <p:cNvSpPr/>
          <p:nvPr/>
        </p:nvSpPr>
        <p:spPr>
          <a:xfrm flipH="1">
            <a:off x="-1385621" y="-453736"/>
            <a:ext cx="3062425" cy="2201799"/>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8"/>
          <p:cNvSpPr/>
          <p:nvPr/>
        </p:nvSpPr>
        <p:spPr>
          <a:xfrm flipH="1" rot="2428071">
            <a:off x="5749641" y="4919103"/>
            <a:ext cx="2612467" cy="1236906"/>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8"/>
          <p:cNvSpPr/>
          <p:nvPr/>
        </p:nvSpPr>
        <p:spPr>
          <a:xfrm flipH="1" rot="5400000">
            <a:off x="6819275" y="4168639"/>
            <a:ext cx="3775225" cy="2468812"/>
          </a:xfrm>
          <a:custGeom>
            <a:rect b="b" l="l" r="r" t="t"/>
            <a:pathLst>
              <a:path extrusionOk="0" h="25646" w="39217">
                <a:moveTo>
                  <a:pt x="23688" y="0"/>
                </a:moveTo>
                <a:cubicBezTo>
                  <a:pt x="14100" y="0"/>
                  <a:pt x="3561" y="984"/>
                  <a:pt x="3561" y="984"/>
                </a:cubicBezTo>
                <a:cubicBezTo>
                  <a:pt x="3561" y="984"/>
                  <a:pt x="0" y="23863"/>
                  <a:pt x="17206" y="25537"/>
                </a:cubicBezTo>
                <a:cubicBezTo>
                  <a:pt x="17955" y="25610"/>
                  <a:pt x="18679" y="25645"/>
                  <a:pt x="19380" y="25645"/>
                </a:cubicBezTo>
                <a:cubicBezTo>
                  <a:pt x="34769" y="25645"/>
                  <a:pt x="38615" y="8709"/>
                  <a:pt x="39022" y="3296"/>
                </a:cubicBezTo>
                <a:cubicBezTo>
                  <a:pt x="39217" y="703"/>
                  <a:pt x="31792" y="0"/>
                  <a:pt x="2368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8"/>
          <p:cNvSpPr/>
          <p:nvPr/>
        </p:nvSpPr>
        <p:spPr>
          <a:xfrm flipH="1" rot="2428080">
            <a:off x="6509934" y="-1094114"/>
            <a:ext cx="3719124" cy="1760892"/>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8"/>
          <p:cNvSpPr/>
          <p:nvPr/>
        </p:nvSpPr>
        <p:spPr>
          <a:xfrm flipH="1" rot="10800000">
            <a:off x="2474204" y="4752114"/>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8"/>
          <p:cNvSpPr/>
          <p:nvPr/>
        </p:nvSpPr>
        <p:spPr>
          <a:xfrm flipH="1" rot="-9355180">
            <a:off x="5603217" y="160064"/>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8"/>
          <p:cNvSpPr/>
          <p:nvPr/>
        </p:nvSpPr>
        <p:spPr>
          <a:xfrm flipH="1" rot="5606456">
            <a:off x="3140646" y="-206368"/>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8"/>
          <p:cNvSpPr/>
          <p:nvPr/>
        </p:nvSpPr>
        <p:spPr>
          <a:xfrm flipH="1" rot="7103051">
            <a:off x="8535744" y="2118852"/>
            <a:ext cx="453742" cy="46323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8"/>
          <p:cNvSpPr/>
          <p:nvPr/>
        </p:nvSpPr>
        <p:spPr>
          <a:xfrm flipH="1" rot="-10438262">
            <a:off x="5103122" y="469258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9" name="Google Shape;539;p28"/>
          <p:cNvGrpSpPr/>
          <p:nvPr/>
        </p:nvGrpSpPr>
        <p:grpSpPr>
          <a:xfrm>
            <a:off x="-1052730" y="2851100"/>
            <a:ext cx="3494405" cy="3700962"/>
            <a:chOff x="-1052730" y="2851100"/>
            <a:chExt cx="3494405" cy="3700962"/>
          </a:xfrm>
        </p:grpSpPr>
        <p:sp>
          <p:nvSpPr>
            <p:cNvPr id="540" name="Google Shape;540;p28"/>
            <p:cNvSpPr/>
            <p:nvPr/>
          </p:nvSpPr>
          <p:spPr>
            <a:xfrm flipH="1" rot="-7788493">
              <a:off x="-913960" y="4117058"/>
              <a:ext cx="3469312" cy="132887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8"/>
            <p:cNvSpPr/>
            <p:nvPr/>
          </p:nvSpPr>
          <p:spPr>
            <a:xfrm flipH="1" rot="-7788493">
              <a:off x="-1134173" y="3966378"/>
              <a:ext cx="3592306" cy="1470405"/>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8"/>
            <p:cNvSpPr/>
            <p:nvPr/>
          </p:nvSpPr>
          <p:spPr>
            <a:xfrm flipH="1" rot="-7788493">
              <a:off x="-1096891" y="4032222"/>
              <a:ext cx="3619398" cy="1162255"/>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8"/>
            <p:cNvSpPr/>
            <p:nvPr/>
          </p:nvSpPr>
          <p:spPr>
            <a:xfrm flipH="1" rot="-7788493">
              <a:off x="-1013347" y="4070517"/>
              <a:ext cx="3693818" cy="1108278"/>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 name="Google Shape;544;p28"/>
          <p:cNvSpPr txBox="1"/>
          <p:nvPr>
            <p:ph hasCustomPrompt="1" idx="16" type="title"/>
          </p:nvPr>
        </p:nvSpPr>
        <p:spPr>
          <a:xfrm>
            <a:off x="713100" y="1682850"/>
            <a:ext cx="769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545" name="Google Shape;545;p28"/>
          <p:cNvSpPr txBox="1"/>
          <p:nvPr>
            <p:ph hasCustomPrompt="1" idx="17" type="title"/>
          </p:nvPr>
        </p:nvSpPr>
        <p:spPr>
          <a:xfrm>
            <a:off x="3190975" y="1682850"/>
            <a:ext cx="769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546" name="Google Shape;546;p28"/>
          <p:cNvSpPr txBox="1"/>
          <p:nvPr>
            <p:ph hasCustomPrompt="1" idx="18" type="title"/>
          </p:nvPr>
        </p:nvSpPr>
        <p:spPr>
          <a:xfrm>
            <a:off x="5676800" y="1682850"/>
            <a:ext cx="769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547" name="Google Shape;547;p28"/>
          <p:cNvSpPr txBox="1"/>
          <p:nvPr>
            <p:ph hasCustomPrompt="1" idx="19" type="title"/>
          </p:nvPr>
        </p:nvSpPr>
        <p:spPr>
          <a:xfrm>
            <a:off x="713100" y="3116250"/>
            <a:ext cx="769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548" name="Google Shape;548;p28"/>
          <p:cNvSpPr txBox="1"/>
          <p:nvPr>
            <p:ph hasCustomPrompt="1" idx="20" type="title"/>
          </p:nvPr>
        </p:nvSpPr>
        <p:spPr>
          <a:xfrm>
            <a:off x="3190975" y="3116250"/>
            <a:ext cx="769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549" name="Google Shape;549;p28"/>
          <p:cNvSpPr txBox="1"/>
          <p:nvPr>
            <p:ph hasCustomPrompt="1" idx="21" type="title"/>
          </p:nvPr>
        </p:nvSpPr>
        <p:spPr>
          <a:xfrm>
            <a:off x="5676800" y="3116250"/>
            <a:ext cx="7692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550" name="Shape 550"/>
        <p:cNvGrpSpPr/>
        <p:nvPr/>
      </p:nvGrpSpPr>
      <p:grpSpPr>
        <a:xfrm>
          <a:off x="0" y="0"/>
          <a:ext cx="0" cy="0"/>
          <a:chOff x="0" y="0"/>
          <a:chExt cx="0" cy="0"/>
        </a:xfrm>
      </p:grpSpPr>
      <p:sp>
        <p:nvSpPr>
          <p:cNvPr id="551" name="Google Shape;551;p29"/>
          <p:cNvSpPr txBox="1"/>
          <p:nvPr>
            <p:ph hasCustomPrompt="1" type="title"/>
          </p:nvPr>
        </p:nvSpPr>
        <p:spPr>
          <a:xfrm>
            <a:off x="713100" y="67425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52" name="Google Shape;552;p29"/>
          <p:cNvSpPr txBox="1"/>
          <p:nvPr>
            <p:ph idx="1" type="subTitle"/>
          </p:nvPr>
        </p:nvSpPr>
        <p:spPr>
          <a:xfrm>
            <a:off x="713100" y="1238850"/>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53" name="Google Shape;553;p29"/>
          <p:cNvSpPr txBox="1"/>
          <p:nvPr>
            <p:ph hasCustomPrompt="1" idx="2" type="title"/>
          </p:nvPr>
        </p:nvSpPr>
        <p:spPr>
          <a:xfrm>
            <a:off x="2223600" y="199005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54" name="Google Shape;554;p29"/>
          <p:cNvSpPr txBox="1"/>
          <p:nvPr>
            <p:ph idx="3" type="subTitle"/>
          </p:nvPr>
        </p:nvSpPr>
        <p:spPr>
          <a:xfrm>
            <a:off x="2223600" y="2554650"/>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55" name="Google Shape;555;p29"/>
          <p:cNvSpPr txBox="1"/>
          <p:nvPr>
            <p:ph hasCustomPrompt="1" idx="4" type="title"/>
          </p:nvPr>
        </p:nvSpPr>
        <p:spPr>
          <a:xfrm>
            <a:off x="3734100" y="330585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56" name="Google Shape;556;p29"/>
          <p:cNvSpPr txBox="1"/>
          <p:nvPr>
            <p:ph idx="5" type="subTitle"/>
          </p:nvPr>
        </p:nvSpPr>
        <p:spPr>
          <a:xfrm>
            <a:off x="3734100" y="3870450"/>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57" name="Google Shape;557;p29"/>
          <p:cNvSpPr/>
          <p:nvPr/>
        </p:nvSpPr>
        <p:spPr>
          <a:xfrm rot="928366">
            <a:off x="-1105830" y="-1684404"/>
            <a:ext cx="2917568" cy="3856125"/>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9"/>
          <p:cNvSpPr/>
          <p:nvPr/>
        </p:nvSpPr>
        <p:spPr>
          <a:xfrm>
            <a:off x="6413156" y="-64764"/>
            <a:ext cx="3841871" cy="2762200"/>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9"/>
          <p:cNvSpPr/>
          <p:nvPr/>
        </p:nvSpPr>
        <p:spPr>
          <a:xfrm>
            <a:off x="3124495" y="4712652"/>
            <a:ext cx="2612472" cy="1236909"/>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9"/>
          <p:cNvSpPr/>
          <p:nvPr/>
        </p:nvSpPr>
        <p:spPr>
          <a:xfrm>
            <a:off x="4796800" y="-2115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9"/>
          <p:cNvSpPr/>
          <p:nvPr/>
        </p:nvSpPr>
        <p:spPr>
          <a:xfrm rot="3230245">
            <a:off x="3083308" y="168402"/>
            <a:ext cx="195579" cy="19967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9"/>
          <p:cNvSpPr/>
          <p:nvPr/>
        </p:nvSpPr>
        <p:spPr>
          <a:xfrm rot="-1444820">
            <a:off x="8827539" y="43523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9"/>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9"/>
          <p:cNvSpPr/>
          <p:nvPr/>
        </p:nvSpPr>
        <p:spPr>
          <a:xfrm rot="5193544">
            <a:off x="7445142" y="48923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9"/>
          <p:cNvSpPr/>
          <p:nvPr/>
        </p:nvSpPr>
        <p:spPr>
          <a:xfrm rot="5193544">
            <a:off x="8632442" y="26954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9"/>
          <p:cNvSpPr/>
          <p:nvPr/>
        </p:nvSpPr>
        <p:spPr>
          <a:xfrm rot="-362407">
            <a:off x="6153203" y="17674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29"/>
          <p:cNvGrpSpPr/>
          <p:nvPr/>
        </p:nvGrpSpPr>
        <p:grpSpPr>
          <a:xfrm>
            <a:off x="-1052730" y="2851100"/>
            <a:ext cx="3494405" cy="3700962"/>
            <a:chOff x="-1052730" y="2851100"/>
            <a:chExt cx="3494405" cy="3700962"/>
          </a:xfrm>
        </p:grpSpPr>
        <p:sp>
          <p:nvSpPr>
            <p:cNvPr id="568" name="Google Shape;568;p29"/>
            <p:cNvSpPr/>
            <p:nvPr/>
          </p:nvSpPr>
          <p:spPr>
            <a:xfrm flipH="1" rot="-7788493">
              <a:off x="-913960" y="4117058"/>
              <a:ext cx="3469312" cy="132887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9"/>
            <p:cNvSpPr/>
            <p:nvPr/>
          </p:nvSpPr>
          <p:spPr>
            <a:xfrm flipH="1" rot="-7788493">
              <a:off x="-1134173" y="3966378"/>
              <a:ext cx="3592306" cy="1470405"/>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9"/>
            <p:cNvSpPr/>
            <p:nvPr/>
          </p:nvSpPr>
          <p:spPr>
            <a:xfrm flipH="1" rot="-7788493">
              <a:off x="-1096891" y="4032222"/>
              <a:ext cx="3619398" cy="1162255"/>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9"/>
            <p:cNvSpPr/>
            <p:nvPr/>
          </p:nvSpPr>
          <p:spPr>
            <a:xfrm flipH="1" rot="-7788493">
              <a:off x="-1013347" y="4070517"/>
              <a:ext cx="3693818" cy="1108278"/>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2" name="Google Shape;572;p29"/>
          <p:cNvSpPr/>
          <p:nvPr/>
        </p:nvSpPr>
        <p:spPr>
          <a:xfrm rot="605032">
            <a:off x="269526" y="2713358"/>
            <a:ext cx="166852" cy="170341"/>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573" name="Shape 573"/>
        <p:cNvGrpSpPr/>
        <p:nvPr/>
      </p:nvGrpSpPr>
      <p:grpSpPr>
        <a:xfrm>
          <a:off x="0" y="0"/>
          <a:ext cx="0" cy="0"/>
          <a:chOff x="0" y="0"/>
          <a:chExt cx="0" cy="0"/>
        </a:xfrm>
      </p:grpSpPr>
      <p:sp>
        <p:nvSpPr>
          <p:cNvPr id="574" name="Google Shape;574;p30"/>
          <p:cNvSpPr txBox="1"/>
          <p:nvPr>
            <p:ph hasCustomPrompt="1" type="title"/>
          </p:nvPr>
        </p:nvSpPr>
        <p:spPr>
          <a:xfrm>
            <a:off x="713100" y="2446463"/>
            <a:ext cx="24753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75" name="Google Shape;575;p30"/>
          <p:cNvSpPr txBox="1"/>
          <p:nvPr>
            <p:ph idx="1" type="subTitle"/>
          </p:nvPr>
        </p:nvSpPr>
        <p:spPr>
          <a:xfrm>
            <a:off x="713100" y="3771550"/>
            <a:ext cx="2475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76" name="Google Shape;576;p30"/>
          <p:cNvSpPr/>
          <p:nvPr/>
        </p:nvSpPr>
        <p:spPr>
          <a:xfrm rot="-9000016">
            <a:off x="7689833" y="3214040"/>
            <a:ext cx="2184236" cy="2886887"/>
          </a:xfrm>
          <a:custGeom>
            <a:rect b="b" l="l" r="r" t="t"/>
            <a:pathLst>
              <a:path extrusionOk="0" h="47380" w="35848">
                <a:moveTo>
                  <a:pt x="29364" y="80"/>
                </a:moveTo>
                <a:cubicBezTo>
                  <a:pt x="26959" y="1169"/>
                  <a:pt x="23172" y="4039"/>
                  <a:pt x="20887" y="5354"/>
                </a:cubicBezTo>
                <a:cubicBezTo>
                  <a:pt x="16383" y="7972"/>
                  <a:pt x="12012" y="10736"/>
                  <a:pt x="7601" y="13473"/>
                </a:cubicBezTo>
                <a:cubicBezTo>
                  <a:pt x="5408" y="14841"/>
                  <a:pt x="1144" y="17140"/>
                  <a:pt x="545" y="19969"/>
                </a:cubicBezTo>
                <a:cubicBezTo>
                  <a:pt x="1" y="22573"/>
                  <a:pt x="3096" y="25204"/>
                  <a:pt x="4319" y="27170"/>
                </a:cubicBezTo>
                <a:cubicBezTo>
                  <a:pt x="7069" y="31569"/>
                  <a:pt x="8504" y="36524"/>
                  <a:pt x="10457" y="41280"/>
                </a:cubicBezTo>
                <a:cubicBezTo>
                  <a:pt x="11294" y="43314"/>
                  <a:pt x="11985" y="47379"/>
                  <a:pt x="14921" y="46462"/>
                </a:cubicBezTo>
                <a:cubicBezTo>
                  <a:pt x="16675" y="45918"/>
                  <a:pt x="22654" y="43008"/>
                  <a:pt x="22375" y="40722"/>
                </a:cubicBezTo>
                <a:cubicBezTo>
                  <a:pt x="21989" y="37560"/>
                  <a:pt x="18389" y="34903"/>
                  <a:pt x="21059" y="31688"/>
                </a:cubicBezTo>
                <a:cubicBezTo>
                  <a:pt x="24248" y="27848"/>
                  <a:pt x="33137" y="27702"/>
                  <a:pt x="33283" y="21551"/>
                </a:cubicBezTo>
                <a:cubicBezTo>
                  <a:pt x="33363" y="18282"/>
                  <a:pt x="26946" y="17698"/>
                  <a:pt x="26587" y="13671"/>
                </a:cubicBezTo>
                <a:cubicBezTo>
                  <a:pt x="26202" y="9168"/>
                  <a:pt x="32247" y="8038"/>
                  <a:pt x="34333" y="5129"/>
                </a:cubicBezTo>
                <a:cubicBezTo>
                  <a:pt x="35848" y="3003"/>
                  <a:pt x="34572" y="704"/>
                  <a:pt x="32167" y="225"/>
                </a:cubicBezTo>
                <a:cubicBezTo>
                  <a:pt x="31251" y="39"/>
                  <a:pt x="30294" y="0"/>
                  <a:pt x="29364" y="8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0"/>
          <p:cNvSpPr/>
          <p:nvPr/>
        </p:nvSpPr>
        <p:spPr>
          <a:xfrm>
            <a:off x="6565556" y="-369564"/>
            <a:ext cx="3841871" cy="2762200"/>
          </a:xfrm>
          <a:custGeom>
            <a:rect b="b" l="l" r="r" t="t"/>
            <a:pathLst>
              <a:path extrusionOk="0" h="28687" w="39900">
                <a:moveTo>
                  <a:pt x="2405" y="0"/>
                </a:moveTo>
                <a:cubicBezTo>
                  <a:pt x="2405" y="0"/>
                  <a:pt x="0" y="7547"/>
                  <a:pt x="6870" y="12224"/>
                </a:cubicBezTo>
                <a:cubicBezTo>
                  <a:pt x="9087" y="13741"/>
                  <a:pt x="11162" y="14205"/>
                  <a:pt x="13070" y="14205"/>
                </a:cubicBezTo>
                <a:cubicBezTo>
                  <a:pt x="16086" y="14205"/>
                  <a:pt x="18686" y="13044"/>
                  <a:pt x="20777" y="13044"/>
                </a:cubicBezTo>
                <a:cubicBezTo>
                  <a:pt x="21452" y="13044"/>
                  <a:pt x="22074" y="13165"/>
                  <a:pt x="22640" y="13486"/>
                </a:cubicBezTo>
                <a:cubicBezTo>
                  <a:pt x="26068" y="15425"/>
                  <a:pt x="21724" y="24115"/>
                  <a:pt x="27782" y="27543"/>
                </a:cubicBezTo>
                <a:cubicBezTo>
                  <a:pt x="29249" y="28372"/>
                  <a:pt x="30715" y="28687"/>
                  <a:pt x="32096" y="28687"/>
                </a:cubicBezTo>
                <a:cubicBezTo>
                  <a:pt x="36419" y="28687"/>
                  <a:pt x="39900" y="25603"/>
                  <a:pt x="39900" y="25603"/>
                </a:cubicBezTo>
                <a:lnTo>
                  <a:pt x="37388" y="226"/>
                </a:lnTo>
                <a:lnTo>
                  <a:pt x="240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0"/>
          <p:cNvSpPr/>
          <p:nvPr/>
        </p:nvSpPr>
        <p:spPr>
          <a:xfrm rot="1288858">
            <a:off x="-459434" y="-155254"/>
            <a:ext cx="2612493" cy="1236919"/>
          </a:xfrm>
          <a:custGeom>
            <a:rect b="b" l="l" r="r" t="t"/>
            <a:pathLst>
              <a:path extrusionOk="0" h="12846" w="27132">
                <a:moveTo>
                  <a:pt x="6587" y="1"/>
                </a:moveTo>
                <a:cubicBezTo>
                  <a:pt x="6303" y="1"/>
                  <a:pt x="6016" y="25"/>
                  <a:pt x="5727" y="78"/>
                </a:cubicBezTo>
                <a:cubicBezTo>
                  <a:pt x="4744" y="264"/>
                  <a:pt x="3840" y="782"/>
                  <a:pt x="3256" y="1540"/>
                </a:cubicBezTo>
                <a:cubicBezTo>
                  <a:pt x="3229" y="1566"/>
                  <a:pt x="3202" y="1579"/>
                  <a:pt x="3176" y="1606"/>
                </a:cubicBezTo>
                <a:cubicBezTo>
                  <a:pt x="1" y="5671"/>
                  <a:pt x="4784" y="10017"/>
                  <a:pt x="8318" y="11597"/>
                </a:cubicBezTo>
                <a:cubicBezTo>
                  <a:pt x="10130" y="12412"/>
                  <a:pt x="12090" y="12846"/>
                  <a:pt x="14041" y="12846"/>
                </a:cubicBezTo>
                <a:cubicBezTo>
                  <a:pt x="16223" y="12846"/>
                  <a:pt x="18393" y="12303"/>
                  <a:pt x="20329" y="11145"/>
                </a:cubicBezTo>
                <a:cubicBezTo>
                  <a:pt x="22933" y="9604"/>
                  <a:pt x="27132" y="4888"/>
                  <a:pt x="23757" y="2018"/>
                </a:cubicBezTo>
                <a:cubicBezTo>
                  <a:pt x="22922" y="1306"/>
                  <a:pt x="21855" y="1047"/>
                  <a:pt x="20780" y="1047"/>
                </a:cubicBezTo>
                <a:cubicBezTo>
                  <a:pt x="20110" y="1047"/>
                  <a:pt x="19437" y="1148"/>
                  <a:pt x="18814" y="1301"/>
                </a:cubicBezTo>
                <a:cubicBezTo>
                  <a:pt x="17566" y="1593"/>
                  <a:pt x="16343" y="2137"/>
                  <a:pt x="15054" y="2270"/>
                </a:cubicBezTo>
                <a:cubicBezTo>
                  <a:pt x="14881" y="2288"/>
                  <a:pt x="14710" y="2297"/>
                  <a:pt x="14540" y="2297"/>
                </a:cubicBezTo>
                <a:cubicBezTo>
                  <a:pt x="13458" y="2297"/>
                  <a:pt x="12441" y="1951"/>
                  <a:pt x="11454" y="1526"/>
                </a:cubicBezTo>
                <a:cubicBezTo>
                  <a:pt x="9916" y="866"/>
                  <a:pt x="8292" y="1"/>
                  <a:pt x="65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0"/>
          <p:cNvSpPr/>
          <p:nvPr/>
        </p:nvSpPr>
        <p:spPr>
          <a:xfrm>
            <a:off x="4185738" y="-2115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0"/>
          <p:cNvSpPr/>
          <p:nvPr/>
        </p:nvSpPr>
        <p:spPr>
          <a:xfrm rot="3230245">
            <a:off x="2502283" y="88502"/>
            <a:ext cx="195579" cy="19967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0"/>
          <p:cNvSpPr/>
          <p:nvPr/>
        </p:nvSpPr>
        <p:spPr>
          <a:xfrm rot="-1444820">
            <a:off x="8551539" y="18756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0"/>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0"/>
          <p:cNvSpPr/>
          <p:nvPr/>
        </p:nvSpPr>
        <p:spPr>
          <a:xfrm rot="5193544">
            <a:off x="3871792" y="466943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0"/>
          <p:cNvSpPr/>
          <p:nvPr/>
        </p:nvSpPr>
        <p:spPr>
          <a:xfrm rot="5193544">
            <a:off x="8672292" y="2340123"/>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0"/>
          <p:cNvSpPr/>
          <p:nvPr/>
        </p:nvSpPr>
        <p:spPr>
          <a:xfrm rot="-362407">
            <a:off x="6153203" y="17674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30"/>
          <p:cNvGrpSpPr/>
          <p:nvPr/>
        </p:nvGrpSpPr>
        <p:grpSpPr>
          <a:xfrm>
            <a:off x="-1281330" y="3308300"/>
            <a:ext cx="3494405" cy="3700962"/>
            <a:chOff x="-1052730" y="2851100"/>
            <a:chExt cx="3494405" cy="3700962"/>
          </a:xfrm>
        </p:grpSpPr>
        <p:sp>
          <p:nvSpPr>
            <p:cNvPr id="587" name="Google Shape;587;p30"/>
            <p:cNvSpPr/>
            <p:nvPr/>
          </p:nvSpPr>
          <p:spPr>
            <a:xfrm flipH="1" rot="-7788493">
              <a:off x="-913960" y="4117058"/>
              <a:ext cx="3469312" cy="132887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0"/>
            <p:cNvSpPr/>
            <p:nvPr/>
          </p:nvSpPr>
          <p:spPr>
            <a:xfrm flipH="1" rot="-7788493">
              <a:off x="-1134173" y="3966378"/>
              <a:ext cx="3592306" cy="1470405"/>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0"/>
            <p:cNvSpPr/>
            <p:nvPr/>
          </p:nvSpPr>
          <p:spPr>
            <a:xfrm flipH="1" rot="-7788493">
              <a:off x="-1096891" y="4032222"/>
              <a:ext cx="3619398" cy="1162255"/>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0"/>
            <p:cNvSpPr/>
            <p:nvPr/>
          </p:nvSpPr>
          <p:spPr>
            <a:xfrm flipH="1" rot="-7788493">
              <a:off x="-1013347" y="4070517"/>
              <a:ext cx="3693818" cy="1108278"/>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1" name="Google Shape;591;p30"/>
          <p:cNvSpPr/>
          <p:nvPr/>
        </p:nvSpPr>
        <p:spPr>
          <a:xfrm rot="605032">
            <a:off x="269526" y="2713358"/>
            <a:ext cx="166852" cy="170341"/>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0"/>
          <p:cNvSpPr txBox="1"/>
          <p:nvPr>
            <p:ph hasCustomPrompt="1" idx="2" type="title"/>
          </p:nvPr>
        </p:nvSpPr>
        <p:spPr>
          <a:xfrm>
            <a:off x="3334350" y="2446463"/>
            <a:ext cx="24753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93" name="Google Shape;593;p30"/>
          <p:cNvSpPr txBox="1"/>
          <p:nvPr>
            <p:ph idx="3" type="subTitle"/>
          </p:nvPr>
        </p:nvSpPr>
        <p:spPr>
          <a:xfrm>
            <a:off x="3334350" y="3771550"/>
            <a:ext cx="2475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94" name="Google Shape;594;p30"/>
          <p:cNvSpPr txBox="1"/>
          <p:nvPr>
            <p:ph hasCustomPrompt="1" idx="4" type="title"/>
          </p:nvPr>
        </p:nvSpPr>
        <p:spPr>
          <a:xfrm>
            <a:off x="5955600" y="2446463"/>
            <a:ext cx="24753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95" name="Google Shape;595;p30"/>
          <p:cNvSpPr txBox="1"/>
          <p:nvPr>
            <p:ph idx="5" type="subTitle"/>
          </p:nvPr>
        </p:nvSpPr>
        <p:spPr>
          <a:xfrm>
            <a:off x="5955600" y="3771550"/>
            <a:ext cx="24753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rgbClr val="242424"/>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96" name="Google Shape;596;p30"/>
          <p:cNvSpPr txBox="1"/>
          <p:nvPr>
            <p:ph idx="6" type="subTitle"/>
          </p:nvPr>
        </p:nvSpPr>
        <p:spPr>
          <a:xfrm>
            <a:off x="713100" y="3277100"/>
            <a:ext cx="2475300" cy="47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2500">
                <a:solidFill>
                  <a:srgbClr val="242424"/>
                </a:solidFill>
                <a:latin typeface="Spicy Rice"/>
                <a:ea typeface="Spicy Rice"/>
                <a:cs typeface="Spicy Rice"/>
                <a:sym typeface="Spicy Rice"/>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97" name="Google Shape;597;p30"/>
          <p:cNvSpPr txBox="1"/>
          <p:nvPr>
            <p:ph idx="7" type="subTitle"/>
          </p:nvPr>
        </p:nvSpPr>
        <p:spPr>
          <a:xfrm>
            <a:off x="3334350" y="3277100"/>
            <a:ext cx="2475300" cy="47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2500">
                <a:solidFill>
                  <a:srgbClr val="242424"/>
                </a:solidFill>
                <a:latin typeface="Spicy Rice"/>
                <a:ea typeface="Spicy Rice"/>
                <a:cs typeface="Spicy Rice"/>
                <a:sym typeface="Spicy Rice"/>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98" name="Google Shape;598;p30"/>
          <p:cNvSpPr txBox="1"/>
          <p:nvPr>
            <p:ph idx="8" type="subTitle"/>
          </p:nvPr>
        </p:nvSpPr>
        <p:spPr>
          <a:xfrm>
            <a:off x="5955600" y="3277100"/>
            <a:ext cx="2475300" cy="47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2500">
                <a:solidFill>
                  <a:srgbClr val="242424"/>
                </a:solidFill>
                <a:latin typeface="Spicy Rice"/>
                <a:ea typeface="Spicy Rice"/>
                <a:cs typeface="Spicy Rice"/>
                <a:sym typeface="Spicy Rice"/>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599" name="Google Shape;599;p30"/>
          <p:cNvSpPr txBox="1"/>
          <p:nvPr>
            <p:ph idx="9" type="title"/>
          </p:nvPr>
        </p:nvSpPr>
        <p:spPr>
          <a:xfrm>
            <a:off x="719025" y="539400"/>
            <a:ext cx="7711800" cy="7689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500"/>
              <a:buNone/>
              <a:defRPr>
                <a:solidFill>
                  <a:schemeClr val="dk2"/>
                </a:solidFill>
              </a:defRPr>
            </a:lvl1pPr>
            <a:lvl2pPr lvl="1" algn="ctr">
              <a:spcBef>
                <a:spcPts val="0"/>
              </a:spcBef>
              <a:spcAft>
                <a:spcPts val="0"/>
              </a:spcAft>
              <a:buClr>
                <a:schemeClr val="dk2"/>
              </a:buClr>
              <a:buSzPts val="3500"/>
              <a:buNone/>
              <a:defRPr>
                <a:solidFill>
                  <a:schemeClr val="dk2"/>
                </a:solidFill>
              </a:defRPr>
            </a:lvl2pPr>
            <a:lvl3pPr lvl="2" algn="ctr">
              <a:spcBef>
                <a:spcPts val="0"/>
              </a:spcBef>
              <a:spcAft>
                <a:spcPts val="0"/>
              </a:spcAft>
              <a:buClr>
                <a:schemeClr val="dk2"/>
              </a:buClr>
              <a:buSzPts val="3500"/>
              <a:buNone/>
              <a:defRPr>
                <a:solidFill>
                  <a:schemeClr val="dk2"/>
                </a:solidFill>
              </a:defRPr>
            </a:lvl3pPr>
            <a:lvl4pPr lvl="3" algn="ctr">
              <a:spcBef>
                <a:spcPts val="0"/>
              </a:spcBef>
              <a:spcAft>
                <a:spcPts val="0"/>
              </a:spcAft>
              <a:buClr>
                <a:schemeClr val="dk2"/>
              </a:buClr>
              <a:buSzPts val="3500"/>
              <a:buNone/>
              <a:defRPr>
                <a:solidFill>
                  <a:schemeClr val="dk2"/>
                </a:solidFill>
              </a:defRPr>
            </a:lvl4pPr>
            <a:lvl5pPr lvl="4" algn="ctr">
              <a:spcBef>
                <a:spcPts val="0"/>
              </a:spcBef>
              <a:spcAft>
                <a:spcPts val="0"/>
              </a:spcAft>
              <a:buClr>
                <a:schemeClr val="dk2"/>
              </a:buClr>
              <a:buSzPts val="3500"/>
              <a:buNone/>
              <a:defRPr>
                <a:solidFill>
                  <a:schemeClr val="dk2"/>
                </a:solidFill>
              </a:defRPr>
            </a:lvl5pPr>
            <a:lvl6pPr lvl="5" algn="ctr">
              <a:spcBef>
                <a:spcPts val="0"/>
              </a:spcBef>
              <a:spcAft>
                <a:spcPts val="0"/>
              </a:spcAft>
              <a:buClr>
                <a:schemeClr val="dk2"/>
              </a:buClr>
              <a:buSzPts val="3500"/>
              <a:buNone/>
              <a:defRPr>
                <a:solidFill>
                  <a:schemeClr val="dk2"/>
                </a:solidFill>
              </a:defRPr>
            </a:lvl6pPr>
            <a:lvl7pPr lvl="6" algn="ctr">
              <a:spcBef>
                <a:spcPts val="0"/>
              </a:spcBef>
              <a:spcAft>
                <a:spcPts val="0"/>
              </a:spcAft>
              <a:buClr>
                <a:schemeClr val="dk2"/>
              </a:buClr>
              <a:buSzPts val="3500"/>
              <a:buNone/>
              <a:defRPr>
                <a:solidFill>
                  <a:schemeClr val="dk2"/>
                </a:solidFill>
              </a:defRPr>
            </a:lvl7pPr>
            <a:lvl8pPr lvl="7" algn="ctr">
              <a:spcBef>
                <a:spcPts val="0"/>
              </a:spcBef>
              <a:spcAft>
                <a:spcPts val="0"/>
              </a:spcAft>
              <a:buClr>
                <a:schemeClr val="dk2"/>
              </a:buClr>
              <a:buSzPts val="3500"/>
              <a:buNone/>
              <a:defRPr>
                <a:solidFill>
                  <a:schemeClr val="dk2"/>
                </a:solidFill>
              </a:defRPr>
            </a:lvl8pPr>
            <a:lvl9pPr lvl="8" algn="ctr">
              <a:spcBef>
                <a:spcPts val="0"/>
              </a:spcBef>
              <a:spcAft>
                <a:spcPts val="0"/>
              </a:spcAft>
              <a:buClr>
                <a:schemeClr val="dk2"/>
              </a:buClr>
              <a:buSzPts val="3500"/>
              <a:buNone/>
              <a:defRPr>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 name="Shape 48"/>
        <p:cNvGrpSpPr/>
        <p:nvPr/>
      </p:nvGrpSpPr>
      <p:grpSpPr>
        <a:xfrm>
          <a:off x="0" y="0"/>
          <a:ext cx="0" cy="0"/>
          <a:chOff x="0" y="0"/>
          <a:chExt cx="0" cy="0"/>
        </a:xfrm>
      </p:grpSpPr>
      <p:sp>
        <p:nvSpPr>
          <p:cNvPr id="49" name="Google Shape;49;p4"/>
          <p:cNvSpPr/>
          <p:nvPr/>
        </p:nvSpPr>
        <p:spPr>
          <a:xfrm>
            <a:off x="7448534" y="-2522729"/>
            <a:ext cx="3843070" cy="4114947"/>
          </a:xfrm>
          <a:custGeom>
            <a:rect b="b" l="l" r="r" t="t"/>
            <a:pathLst>
              <a:path extrusionOk="0" h="47646" w="44498">
                <a:moveTo>
                  <a:pt x="36778" y="21218"/>
                </a:moveTo>
                <a:cubicBezTo>
                  <a:pt x="36618" y="24487"/>
                  <a:pt x="39980" y="29098"/>
                  <a:pt x="40073" y="30453"/>
                </a:cubicBezTo>
                <a:cubicBezTo>
                  <a:pt x="40140" y="31502"/>
                  <a:pt x="40179" y="32605"/>
                  <a:pt x="39913" y="33628"/>
                </a:cubicBezTo>
                <a:cubicBezTo>
                  <a:pt x="37642" y="42411"/>
                  <a:pt x="30361" y="31702"/>
                  <a:pt x="26335" y="33456"/>
                </a:cubicBezTo>
                <a:cubicBezTo>
                  <a:pt x="19744" y="36338"/>
                  <a:pt x="20010" y="47646"/>
                  <a:pt x="11055" y="46636"/>
                </a:cubicBezTo>
                <a:cubicBezTo>
                  <a:pt x="9900" y="46503"/>
                  <a:pt x="8796" y="46158"/>
                  <a:pt x="7787" y="45599"/>
                </a:cubicBezTo>
                <a:cubicBezTo>
                  <a:pt x="6392" y="44842"/>
                  <a:pt x="5117" y="43739"/>
                  <a:pt x="4199" y="42437"/>
                </a:cubicBezTo>
                <a:cubicBezTo>
                  <a:pt x="2141" y="39514"/>
                  <a:pt x="2220" y="35582"/>
                  <a:pt x="4917" y="33150"/>
                </a:cubicBezTo>
                <a:cubicBezTo>
                  <a:pt x="6857" y="31383"/>
                  <a:pt x="10165" y="29284"/>
                  <a:pt x="9421" y="26148"/>
                </a:cubicBezTo>
                <a:cubicBezTo>
                  <a:pt x="8757" y="23278"/>
                  <a:pt x="4851" y="21950"/>
                  <a:pt x="2924" y="20049"/>
                </a:cubicBezTo>
                <a:cubicBezTo>
                  <a:pt x="1" y="17153"/>
                  <a:pt x="201" y="11135"/>
                  <a:pt x="5117" y="10589"/>
                </a:cubicBezTo>
                <a:cubicBezTo>
                  <a:pt x="8557" y="10204"/>
                  <a:pt x="13514" y="17937"/>
                  <a:pt x="16476" y="15319"/>
                </a:cubicBezTo>
                <a:cubicBezTo>
                  <a:pt x="20183" y="12065"/>
                  <a:pt x="13128" y="5900"/>
                  <a:pt x="14337" y="3601"/>
                </a:cubicBezTo>
                <a:cubicBezTo>
                  <a:pt x="16171" y="107"/>
                  <a:pt x="23106" y="1"/>
                  <a:pt x="24993" y="3601"/>
                </a:cubicBezTo>
                <a:cubicBezTo>
                  <a:pt x="26308" y="6125"/>
                  <a:pt x="26056" y="10536"/>
                  <a:pt x="28859" y="12091"/>
                </a:cubicBezTo>
                <a:cubicBezTo>
                  <a:pt x="33403" y="14616"/>
                  <a:pt x="34678" y="3654"/>
                  <a:pt x="39727" y="7932"/>
                </a:cubicBezTo>
                <a:cubicBezTo>
                  <a:pt x="40272" y="8398"/>
                  <a:pt x="40684" y="8956"/>
                  <a:pt x="41029" y="9580"/>
                </a:cubicBezTo>
                <a:cubicBezTo>
                  <a:pt x="44498" y="15877"/>
                  <a:pt x="36937" y="17737"/>
                  <a:pt x="36778" y="21218"/>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 name="Google Shape;51;p4"/>
          <p:cNvSpPr txBox="1"/>
          <p:nvPr>
            <p:ph idx="1" type="body"/>
          </p:nvPr>
        </p:nvSpPr>
        <p:spPr>
          <a:xfrm>
            <a:off x="720000" y="1410200"/>
            <a:ext cx="7704000" cy="32220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lt2"/>
              </a:buClr>
              <a:buSzPts val="1200"/>
              <a:buAutoNum type="arabicPeriod"/>
              <a:defRPr sz="1200">
                <a:solidFill>
                  <a:srgbClr val="434343"/>
                </a:solidFill>
              </a:defRPr>
            </a:lvl1pPr>
            <a:lvl2pPr indent="-304800" lvl="1" marL="9144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p:txBody>
      </p:sp>
      <p:grpSp>
        <p:nvGrpSpPr>
          <p:cNvPr id="52" name="Google Shape;52;p4"/>
          <p:cNvGrpSpPr/>
          <p:nvPr/>
        </p:nvGrpSpPr>
        <p:grpSpPr>
          <a:xfrm rot="1018177">
            <a:off x="-618553" y="3122901"/>
            <a:ext cx="1985981" cy="1895617"/>
            <a:chOff x="-16" y="3417250"/>
            <a:chExt cx="1808541" cy="1726250"/>
          </a:xfrm>
        </p:grpSpPr>
        <p:sp>
          <p:nvSpPr>
            <p:cNvPr id="53" name="Google Shape;53;p4"/>
            <p:cNvSpPr/>
            <p:nvPr/>
          </p:nvSpPr>
          <p:spPr>
            <a:xfrm rot="10800000">
              <a:off x="-16" y="3417250"/>
              <a:ext cx="1778421" cy="1726250"/>
            </a:xfrm>
            <a:custGeom>
              <a:rect b="b" l="l" r="r" t="t"/>
              <a:pathLst>
                <a:path extrusionOk="0" h="39144" w="40327">
                  <a:moveTo>
                    <a:pt x="40281" y="36610"/>
                  </a:moveTo>
                  <a:cubicBezTo>
                    <a:pt x="40311" y="36154"/>
                    <a:pt x="40311" y="35683"/>
                    <a:pt x="40327" y="35213"/>
                  </a:cubicBezTo>
                  <a:lnTo>
                    <a:pt x="40327" y="23116"/>
                  </a:lnTo>
                  <a:cubicBezTo>
                    <a:pt x="39491" y="22494"/>
                    <a:pt x="38672" y="21857"/>
                    <a:pt x="37852" y="21189"/>
                  </a:cubicBezTo>
                  <a:cubicBezTo>
                    <a:pt x="37154" y="20627"/>
                    <a:pt x="36486" y="20035"/>
                    <a:pt x="35788" y="19489"/>
                  </a:cubicBezTo>
                  <a:cubicBezTo>
                    <a:pt x="35197" y="19018"/>
                    <a:pt x="34452" y="18472"/>
                    <a:pt x="34195" y="17743"/>
                  </a:cubicBezTo>
                  <a:cubicBezTo>
                    <a:pt x="34104" y="17455"/>
                    <a:pt x="34074" y="17166"/>
                    <a:pt x="34134" y="16893"/>
                  </a:cubicBezTo>
                  <a:cubicBezTo>
                    <a:pt x="32995" y="16271"/>
                    <a:pt x="31872" y="15618"/>
                    <a:pt x="30795" y="14905"/>
                  </a:cubicBezTo>
                  <a:cubicBezTo>
                    <a:pt x="29960" y="14359"/>
                    <a:pt x="30203" y="13372"/>
                    <a:pt x="30810" y="12902"/>
                  </a:cubicBezTo>
                  <a:lnTo>
                    <a:pt x="30492" y="12674"/>
                  </a:lnTo>
                  <a:lnTo>
                    <a:pt x="30172" y="12447"/>
                  </a:lnTo>
                  <a:cubicBezTo>
                    <a:pt x="30158" y="12447"/>
                    <a:pt x="30142" y="12431"/>
                    <a:pt x="30127" y="12416"/>
                  </a:cubicBezTo>
                  <a:lnTo>
                    <a:pt x="30097" y="12416"/>
                  </a:lnTo>
                  <a:cubicBezTo>
                    <a:pt x="29065" y="12006"/>
                    <a:pt x="27881" y="12264"/>
                    <a:pt x="26803" y="12143"/>
                  </a:cubicBezTo>
                  <a:cubicBezTo>
                    <a:pt x="25771" y="12036"/>
                    <a:pt x="24755" y="11733"/>
                    <a:pt x="23814" y="11338"/>
                  </a:cubicBezTo>
                  <a:cubicBezTo>
                    <a:pt x="21810" y="10534"/>
                    <a:pt x="19943" y="9381"/>
                    <a:pt x="18425" y="7847"/>
                  </a:cubicBezTo>
                  <a:cubicBezTo>
                    <a:pt x="17894" y="7316"/>
                    <a:pt x="18030" y="6679"/>
                    <a:pt x="18441" y="6269"/>
                  </a:cubicBezTo>
                  <a:cubicBezTo>
                    <a:pt x="18289" y="6147"/>
                    <a:pt x="18137" y="6026"/>
                    <a:pt x="17985" y="5890"/>
                  </a:cubicBezTo>
                  <a:cubicBezTo>
                    <a:pt x="16179" y="4296"/>
                    <a:pt x="14873" y="2065"/>
                    <a:pt x="12657" y="972"/>
                  </a:cubicBezTo>
                  <a:cubicBezTo>
                    <a:pt x="11732" y="531"/>
                    <a:pt x="10745" y="228"/>
                    <a:pt x="9743" y="1"/>
                  </a:cubicBezTo>
                  <a:lnTo>
                    <a:pt x="0" y="1"/>
                  </a:lnTo>
                  <a:cubicBezTo>
                    <a:pt x="654" y="335"/>
                    <a:pt x="1245" y="744"/>
                    <a:pt x="1777" y="1260"/>
                  </a:cubicBezTo>
                  <a:cubicBezTo>
                    <a:pt x="3369" y="2854"/>
                    <a:pt x="3702" y="5662"/>
                    <a:pt x="5706" y="6876"/>
                  </a:cubicBezTo>
                  <a:cubicBezTo>
                    <a:pt x="8377" y="8485"/>
                    <a:pt x="12384" y="8758"/>
                    <a:pt x="14023" y="11672"/>
                  </a:cubicBezTo>
                  <a:cubicBezTo>
                    <a:pt x="14828" y="13129"/>
                    <a:pt x="14525" y="14707"/>
                    <a:pt x="13948" y="16150"/>
                  </a:cubicBezTo>
                  <a:cubicBezTo>
                    <a:pt x="13538" y="17166"/>
                    <a:pt x="12779" y="18593"/>
                    <a:pt x="13598" y="19625"/>
                  </a:cubicBezTo>
                  <a:cubicBezTo>
                    <a:pt x="14266" y="20460"/>
                    <a:pt x="15511" y="20809"/>
                    <a:pt x="16498" y="21128"/>
                  </a:cubicBezTo>
                  <a:cubicBezTo>
                    <a:pt x="18789" y="21857"/>
                    <a:pt x="21460" y="22160"/>
                    <a:pt x="23282" y="23814"/>
                  </a:cubicBezTo>
                  <a:cubicBezTo>
                    <a:pt x="26348" y="26623"/>
                    <a:pt x="23949" y="28869"/>
                    <a:pt x="25331" y="31494"/>
                  </a:cubicBezTo>
                  <a:cubicBezTo>
                    <a:pt x="25847" y="32481"/>
                    <a:pt x="30704" y="39144"/>
                    <a:pt x="40281" y="3661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rot="10800000">
              <a:off x="-12" y="3981465"/>
              <a:ext cx="1309241" cy="1162035"/>
            </a:xfrm>
            <a:custGeom>
              <a:rect b="b" l="l" r="r" t="t"/>
              <a:pathLst>
                <a:path extrusionOk="0" h="26350" w="29688">
                  <a:moveTo>
                    <a:pt x="29688" y="20643"/>
                  </a:moveTo>
                  <a:cubicBezTo>
                    <a:pt x="28883" y="20263"/>
                    <a:pt x="28124" y="19807"/>
                    <a:pt x="27533" y="19230"/>
                  </a:cubicBezTo>
                  <a:cubicBezTo>
                    <a:pt x="25878" y="17577"/>
                    <a:pt x="28094" y="15861"/>
                    <a:pt x="26834" y="14556"/>
                  </a:cubicBezTo>
                  <a:cubicBezTo>
                    <a:pt x="25999" y="13675"/>
                    <a:pt x="24572" y="13281"/>
                    <a:pt x="23465" y="12825"/>
                  </a:cubicBezTo>
                  <a:cubicBezTo>
                    <a:pt x="20201" y="11506"/>
                    <a:pt x="16589" y="11004"/>
                    <a:pt x="13432" y="9472"/>
                  </a:cubicBezTo>
                  <a:cubicBezTo>
                    <a:pt x="11914" y="8727"/>
                    <a:pt x="10989" y="7574"/>
                    <a:pt x="10427" y="6086"/>
                  </a:cubicBezTo>
                  <a:cubicBezTo>
                    <a:pt x="10078" y="5145"/>
                    <a:pt x="9061" y="3294"/>
                    <a:pt x="8196" y="2581"/>
                  </a:cubicBezTo>
                  <a:cubicBezTo>
                    <a:pt x="6754" y="1397"/>
                    <a:pt x="5373" y="623"/>
                    <a:pt x="3931" y="1"/>
                  </a:cubicBezTo>
                  <a:lnTo>
                    <a:pt x="0" y="1"/>
                  </a:lnTo>
                  <a:cubicBezTo>
                    <a:pt x="2520" y="1169"/>
                    <a:pt x="4143" y="3506"/>
                    <a:pt x="6875" y="7179"/>
                  </a:cubicBezTo>
                  <a:cubicBezTo>
                    <a:pt x="8727" y="9654"/>
                    <a:pt x="12643" y="9532"/>
                    <a:pt x="14207" y="11688"/>
                  </a:cubicBezTo>
                  <a:cubicBezTo>
                    <a:pt x="15435" y="13372"/>
                    <a:pt x="15648" y="16362"/>
                    <a:pt x="16574" y="16727"/>
                  </a:cubicBezTo>
                  <a:cubicBezTo>
                    <a:pt x="20156" y="18153"/>
                    <a:pt x="21840" y="17227"/>
                    <a:pt x="24285" y="19109"/>
                  </a:cubicBezTo>
                  <a:cubicBezTo>
                    <a:pt x="26454" y="20779"/>
                    <a:pt x="24360" y="22737"/>
                    <a:pt x="25878" y="24634"/>
                  </a:cubicBezTo>
                  <a:cubicBezTo>
                    <a:pt x="26622" y="25544"/>
                    <a:pt x="28124" y="26046"/>
                    <a:pt x="29688" y="2634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rot="10800000">
              <a:off x="-14" y="3800743"/>
              <a:ext cx="1542883" cy="1342757"/>
            </a:xfrm>
            <a:custGeom>
              <a:rect b="b" l="l" r="r" t="t"/>
              <a:pathLst>
                <a:path extrusionOk="0" h="30448" w="34986">
                  <a:moveTo>
                    <a:pt x="34986" y="26289"/>
                  </a:moveTo>
                  <a:cubicBezTo>
                    <a:pt x="33422" y="25985"/>
                    <a:pt x="31920" y="25484"/>
                    <a:pt x="31176" y="24573"/>
                  </a:cubicBezTo>
                  <a:cubicBezTo>
                    <a:pt x="29658" y="22676"/>
                    <a:pt x="31752" y="20718"/>
                    <a:pt x="29583" y="19048"/>
                  </a:cubicBezTo>
                  <a:cubicBezTo>
                    <a:pt x="27138" y="17166"/>
                    <a:pt x="25454" y="18093"/>
                    <a:pt x="21872" y="16666"/>
                  </a:cubicBezTo>
                  <a:cubicBezTo>
                    <a:pt x="20946" y="16302"/>
                    <a:pt x="20733" y="13311"/>
                    <a:pt x="19505" y="11627"/>
                  </a:cubicBezTo>
                  <a:cubicBezTo>
                    <a:pt x="17941" y="9472"/>
                    <a:pt x="14025" y="9593"/>
                    <a:pt x="12173" y="7119"/>
                  </a:cubicBezTo>
                  <a:cubicBezTo>
                    <a:pt x="9487" y="3506"/>
                    <a:pt x="7878" y="1185"/>
                    <a:pt x="5434" y="1"/>
                  </a:cubicBezTo>
                  <a:lnTo>
                    <a:pt x="1" y="1"/>
                  </a:lnTo>
                  <a:cubicBezTo>
                    <a:pt x="1291" y="365"/>
                    <a:pt x="2414" y="790"/>
                    <a:pt x="3173" y="1290"/>
                  </a:cubicBezTo>
                  <a:cubicBezTo>
                    <a:pt x="4402" y="2126"/>
                    <a:pt x="4857" y="3172"/>
                    <a:pt x="5707" y="4235"/>
                  </a:cubicBezTo>
                  <a:cubicBezTo>
                    <a:pt x="6618" y="5419"/>
                    <a:pt x="8014" y="6511"/>
                    <a:pt x="9320" y="7256"/>
                  </a:cubicBezTo>
                  <a:cubicBezTo>
                    <a:pt x="11885" y="8697"/>
                    <a:pt x="15603" y="10170"/>
                    <a:pt x="17319" y="12431"/>
                  </a:cubicBezTo>
                  <a:cubicBezTo>
                    <a:pt x="19019" y="14693"/>
                    <a:pt x="17212" y="16302"/>
                    <a:pt x="19003" y="18350"/>
                  </a:cubicBezTo>
                  <a:cubicBezTo>
                    <a:pt x="21174" y="20855"/>
                    <a:pt x="26760" y="20475"/>
                    <a:pt x="28611" y="23071"/>
                  </a:cubicBezTo>
                  <a:cubicBezTo>
                    <a:pt x="29719" y="24619"/>
                    <a:pt x="27685" y="26121"/>
                    <a:pt x="29020" y="27685"/>
                  </a:cubicBezTo>
                  <a:cubicBezTo>
                    <a:pt x="30508" y="29415"/>
                    <a:pt x="32724" y="30113"/>
                    <a:pt x="34986" y="3044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10800000">
              <a:off x="-16" y="3639470"/>
              <a:ext cx="1808541" cy="1504031"/>
            </a:xfrm>
            <a:custGeom>
              <a:rect b="b" l="l" r="r" t="t"/>
              <a:pathLst>
                <a:path extrusionOk="0" h="34105" w="41010">
                  <a:moveTo>
                    <a:pt x="41010" y="30310"/>
                  </a:moveTo>
                  <a:cubicBezTo>
                    <a:pt x="38778" y="29976"/>
                    <a:pt x="36578" y="29278"/>
                    <a:pt x="35105" y="27564"/>
                  </a:cubicBezTo>
                  <a:cubicBezTo>
                    <a:pt x="33769" y="26000"/>
                    <a:pt x="35803" y="24498"/>
                    <a:pt x="34696" y="22950"/>
                  </a:cubicBezTo>
                  <a:cubicBezTo>
                    <a:pt x="32844" y="20354"/>
                    <a:pt x="27259" y="20718"/>
                    <a:pt x="25088" y="18229"/>
                  </a:cubicBezTo>
                  <a:cubicBezTo>
                    <a:pt x="23297" y="16180"/>
                    <a:pt x="25104" y="14571"/>
                    <a:pt x="23404" y="12309"/>
                  </a:cubicBezTo>
                  <a:cubicBezTo>
                    <a:pt x="21688" y="10048"/>
                    <a:pt x="17970" y="8576"/>
                    <a:pt x="15404" y="7134"/>
                  </a:cubicBezTo>
                  <a:cubicBezTo>
                    <a:pt x="14099" y="6390"/>
                    <a:pt x="12719" y="5297"/>
                    <a:pt x="11792" y="4113"/>
                  </a:cubicBezTo>
                  <a:cubicBezTo>
                    <a:pt x="10958" y="3051"/>
                    <a:pt x="10487" y="2004"/>
                    <a:pt x="9258" y="1169"/>
                  </a:cubicBezTo>
                  <a:cubicBezTo>
                    <a:pt x="8590" y="714"/>
                    <a:pt x="7619" y="335"/>
                    <a:pt x="6510" y="1"/>
                  </a:cubicBezTo>
                  <a:lnTo>
                    <a:pt x="1" y="1"/>
                  </a:lnTo>
                  <a:lnTo>
                    <a:pt x="1" y="122"/>
                  </a:lnTo>
                  <a:cubicBezTo>
                    <a:pt x="2581" y="760"/>
                    <a:pt x="5190" y="1260"/>
                    <a:pt x="7315" y="2915"/>
                  </a:cubicBezTo>
                  <a:cubicBezTo>
                    <a:pt x="8833" y="4099"/>
                    <a:pt x="8362" y="5904"/>
                    <a:pt x="10062" y="6936"/>
                  </a:cubicBezTo>
                  <a:cubicBezTo>
                    <a:pt x="13310" y="8940"/>
                    <a:pt x="17347" y="10063"/>
                    <a:pt x="19549" y="13341"/>
                  </a:cubicBezTo>
                  <a:cubicBezTo>
                    <a:pt x="20854" y="15300"/>
                    <a:pt x="18592" y="16863"/>
                    <a:pt x="20413" y="19003"/>
                  </a:cubicBezTo>
                  <a:cubicBezTo>
                    <a:pt x="22523" y="21462"/>
                    <a:pt x="27698" y="21584"/>
                    <a:pt x="29960" y="24741"/>
                  </a:cubicBezTo>
                  <a:cubicBezTo>
                    <a:pt x="31280" y="26592"/>
                    <a:pt x="28807" y="28322"/>
                    <a:pt x="30886" y="30644"/>
                  </a:cubicBezTo>
                  <a:cubicBezTo>
                    <a:pt x="33117" y="33133"/>
                    <a:pt x="37610" y="33922"/>
                    <a:pt x="41010" y="3410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4"/>
          <p:cNvSpPr/>
          <p:nvPr/>
        </p:nvSpPr>
        <p:spPr>
          <a:xfrm>
            <a:off x="1637950" y="-2516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3230223">
            <a:off x="259900" y="189329"/>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rot="-1444820">
            <a:off x="8834964" y="20919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rot="5193544">
            <a:off x="3585642"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193544">
            <a:off x="8825417" y="37716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rot="-361738">
            <a:off x="5548119" y="174973"/>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rot="-362407">
            <a:off x="4268003"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bg>
      <p:bgPr>
        <a:solidFill>
          <a:schemeClr val="lt1"/>
        </a:solidFill>
      </p:bgPr>
    </p:bg>
    <p:spTree>
      <p:nvGrpSpPr>
        <p:cNvPr id="600" name="Shape 600"/>
        <p:cNvGrpSpPr/>
        <p:nvPr/>
      </p:nvGrpSpPr>
      <p:grpSpPr>
        <a:xfrm>
          <a:off x="0" y="0"/>
          <a:ext cx="0" cy="0"/>
          <a:chOff x="0" y="0"/>
          <a:chExt cx="0" cy="0"/>
        </a:xfrm>
      </p:grpSpPr>
      <p:sp>
        <p:nvSpPr>
          <p:cNvPr id="601" name="Google Shape;601;p31"/>
          <p:cNvSpPr txBox="1"/>
          <p:nvPr>
            <p:ph type="title"/>
          </p:nvPr>
        </p:nvSpPr>
        <p:spPr>
          <a:xfrm>
            <a:off x="3500250" y="768000"/>
            <a:ext cx="4701900" cy="873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500"/>
              <a:buNone/>
              <a:defRPr sz="960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02" name="Google Shape;602;p31"/>
          <p:cNvSpPr txBox="1"/>
          <p:nvPr>
            <p:ph idx="1" type="subTitle"/>
          </p:nvPr>
        </p:nvSpPr>
        <p:spPr>
          <a:xfrm>
            <a:off x="4767600" y="1815150"/>
            <a:ext cx="3434700" cy="1426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03" name="Google Shape;603;p31"/>
          <p:cNvSpPr txBox="1"/>
          <p:nvPr/>
        </p:nvSpPr>
        <p:spPr>
          <a:xfrm>
            <a:off x="4429500" y="3860475"/>
            <a:ext cx="3772800" cy="500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lang="en" sz="1000">
                <a:solidFill>
                  <a:schemeClr val="dk1"/>
                </a:solidFill>
                <a:latin typeface="Catamaran"/>
                <a:ea typeface="Catamaran"/>
                <a:cs typeface="Catamaran"/>
                <a:sym typeface="Catamaran"/>
              </a:rPr>
              <a:t>CREDITS: This presentation template was created by </a:t>
            </a:r>
            <a:r>
              <a:rPr b="1" lang="en" sz="1000">
                <a:solidFill>
                  <a:schemeClr val="dk1"/>
                </a:solidFill>
                <a:uFill>
                  <a:noFill/>
                </a:uFill>
                <a:latin typeface="Catamaran"/>
                <a:ea typeface="Catamaran"/>
                <a:cs typeface="Catamaran"/>
                <a:sym typeface="Catamaran"/>
                <a:hlinkClick r:id="rId2">
                  <a:extLst>
                    <a:ext uri="{A12FA001-AC4F-418D-AE19-62706E023703}">
                      <ahyp:hlinkClr val="tx"/>
                    </a:ext>
                  </a:extLst>
                </a:hlinkClick>
              </a:rPr>
              <a:t>Slidesgo</a:t>
            </a:r>
            <a:r>
              <a:rPr lang="en" sz="1000">
                <a:solidFill>
                  <a:schemeClr val="dk1"/>
                </a:solidFill>
                <a:latin typeface="Catamaran"/>
                <a:ea typeface="Catamaran"/>
                <a:cs typeface="Catamaran"/>
                <a:sym typeface="Catamaran"/>
              </a:rPr>
              <a:t>, including icons by </a:t>
            </a:r>
            <a:r>
              <a:rPr b="1" lang="en" sz="1000">
                <a:solidFill>
                  <a:schemeClr val="dk1"/>
                </a:solidFill>
                <a:uFill>
                  <a:noFill/>
                </a:uFill>
                <a:latin typeface="Catamaran"/>
                <a:ea typeface="Catamaran"/>
                <a:cs typeface="Catamaran"/>
                <a:sym typeface="Catamaran"/>
                <a:hlinkClick r:id="rId3">
                  <a:extLst>
                    <a:ext uri="{A12FA001-AC4F-418D-AE19-62706E023703}">
                      <ahyp:hlinkClr val="tx"/>
                    </a:ext>
                  </a:extLst>
                </a:hlinkClick>
              </a:rPr>
              <a:t>Flaticon</a:t>
            </a:r>
            <a:r>
              <a:rPr lang="en" sz="1000">
                <a:solidFill>
                  <a:schemeClr val="dk1"/>
                </a:solidFill>
                <a:latin typeface="Catamaran"/>
                <a:ea typeface="Catamaran"/>
                <a:cs typeface="Catamaran"/>
                <a:sym typeface="Catamaran"/>
              </a:rPr>
              <a:t> and infographics &amp; images by </a:t>
            </a:r>
            <a:r>
              <a:rPr b="1" lang="en" sz="1000">
                <a:solidFill>
                  <a:schemeClr val="dk1"/>
                </a:solidFill>
                <a:uFill>
                  <a:noFill/>
                </a:uFill>
                <a:latin typeface="Catamaran"/>
                <a:ea typeface="Catamaran"/>
                <a:cs typeface="Catamaran"/>
                <a:sym typeface="Catamaran"/>
                <a:hlinkClick r:id="rId4">
                  <a:extLst>
                    <a:ext uri="{A12FA001-AC4F-418D-AE19-62706E023703}">
                      <ahyp:hlinkClr val="tx"/>
                    </a:ext>
                  </a:extLst>
                </a:hlinkClick>
              </a:rPr>
              <a:t>Freepik</a:t>
            </a:r>
            <a:endParaRPr b="1" sz="1000">
              <a:solidFill>
                <a:schemeClr val="dk1"/>
              </a:solidFill>
              <a:latin typeface="Catamaran"/>
              <a:ea typeface="Catamaran"/>
              <a:cs typeface="Catamaran"/>
              <a:sym typeface="Catamaran"/>
            </a:endParaRPr>
          </a:p>
        </p:txBody>
      </p:sp>
      <p:sp>
        <p:nvSpPr>
          <p:cNvPr id="604" name="Google Shape;604;p31"/>
          <p:cNvSpPr/>
          <p:nvPr/>
        </p:nvSpPr>
        <p:spPr>
          <a:xfrm flipH="1">
            <a:off x="7761901" y="2530857"/>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1"/>
          <p:cNvSpPr/>
          <p:nvPr/>
        </p:nvSpPr>
        <p:spPr>
          <a:xfrm flipH="1" rot="10800000">
            <a:off x="579545" y="-341485"/>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1"/>
          <p:cNvSpPr/>
          <p:nvPr/>
        </p:nvSpPr>
        <p:spPr>
          <a:xfrm flipH="1" rot="-2933314">
            <a:off x="-249513" y="-304804"/>
            <a:ext cx="1772829" cy="1981246"/>
          </a:xfrm>
          <a:custGeom>
            <a:rect b="b" l="l" r="r" t="t"/>
            <a:pathLst>
              <a:path extrusionOk="0" h="20134" w="18016">
                <a:moveTo>
                  <a:pt x="5614" y="1"/>
                </a:moveTo>
                <a:cubicBezTo>
                  <a:pt x="489" y="1"/>
                  <a:pt x="1" y="6412"/>
                  <a:pt x="902" y="10178"/>
                </a:cubicBezTo>
                <a:cubicBezTo>
                  <a:pt x="1886" y="14270"/>
                  <a:pt x="4649" y="17831"/>
                  <a:pt x="8622" y="19399"/>
                </a:cubicBezTo>
                <a:cubicBezTo>
                  <a:pt x="9684" y="19815"/>
                  <a:pt x="11239" y="20134"/>
                  <a:pt x="12776" y="20134"/>
                </a:cubicBezTo>
                <a:cubicBezTo>
                  <a:pt x="15319" y="20134"/>
                  <a:pt x="17812" y="19260"/>
                  <a:pt x="17935" y="16502"/>
                </a:cubicBezTo>
                <a:cubicBezTo>
                  <a:pt x="18015" y="14736"/>
                  <a:pt x="16780" y="13195"/>
                  <a:pt x="15478" y="12158"/>
                </a:cubicBezTo>
                <a:cubicBezTo>
                  <a:pt x="14468" y="11347"/>
                  <a:pt x="13299" y="10723"/>
                  <a:pt x="12408" y="9779"/>
                </a:cubicBezTo>
                <a:cubicBezTo>
                  <a:pt x="11519" y="8849"/>
                  <a:pt x="11106" y="7694"/>
                  <a:pt x="10787" y="6472"/>
                </a:cubicBezTo>
                <a:cubicBezTo>
                  <a:pt x="10296" y="4585"/>
                  <a:pt x="9951" y="2445"/>
                  <a:pt x="8422" y="1077"/>
                </a:cubicBezTo>
                <a:cubicBezTo>
                  <a:pt x="7678" y="413"/>
                  <a:pt x="6709" y="14"/>
                  <a:pt x="5752" y="14"/>
                </a:cubicBezTo>
                <a:cubicBezTo>
                  <a:pt x="5726" y="1"/>
                  <a:pt x="5685" y="1"/>
                  <a:pt x="5646" y="1"/>
                </a:cubicBezTo>
                <a:cubicBezTo>
                  <a:pt x="5635" y="1"/>
                  <a:pt x="5625" y="1"/>
                  <a:pt x="56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7" name="Google Shape;607;p31"/>
          <p:cNvGrpSpPr/>
          <p:nvPr/>
        </p:nvGrpSpPr>
        <p:grpSpPr>
          <a:xfrm rot="10800000">
            <a:off x="-2429775" y="1917784"/>
            <a:ext cx="6345538" cy="4649268"/>
            <a:chOff x="4538448" y="-1495741"/>
            <a:chExt cx="6345538" cy="4649268"/>
          </a:xfrm>
        </p:grpSpPr>
        <p:sp>
          <p:nvSpPr>
            <p:cNvPr id="608" name="Google Shape;608;p31"/>
            <p:cNvSpPr/>
            <p:nvPr/>
          </p:nvSpPr>
          <p:spPr>
            <a:xfrm rot="1466173">
              <a:off x="5063702" y="-68903"/>
              <a:ext cx="5626514" cy="215516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1"/>
            <p:cNvSpPr/>
            <p:nvPr/>
          </p:nvSpPr>
          <p:spPr>
            <a:xfrm rot="1466173">
              <a:off x="4770759" y="-397502"/>
              <a:ext cx="5825986" cy="2384696"/>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1"/>
            <p:cNvSpPr/>
            <p:nvPr/>
          </p:nvSpPr>
          <p:spPr>
            <a:xfrm rot="1466173">
              <a:off x="4665431" y="88951"/>
              <a:ext cx="5869923" cy="1884939"/>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1"/>
            <p:cNvSpPr/>
            <p:nvPr/>
          </p:nvSpPr>
          <p:spPr>
            <a:xfrm rot="1466173">
              <a:off x="4641920" y="197531"/>
              <a:ext cx="5990617" cy="1797401"/>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 name="Google Shape;612;p31"/>
          <p:cNvSpPr/>
          <p:nvPr/>
        </p:nvSpPr>
        <p:spPr>
          <a:xfrm flipH="1" rot="-3230223">
            <a:off x="6666664" y="122629"/>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1"/>
          <p:cNvSpPr/>
          <p:nvPr/>
        </p:nvSpPr>
        <p:spPr>
          <a:xfrm flipH="1" rot="1444820">
            <a:off x="105428" y="156204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1"/>
          <p:cNvSpPr/>
          <p:nvPr/>
        </p:nvSpPr>
        <p:spPr>
          <a:xfrm flipH="1" rot="1444820">
            <a:off x="6516953"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1"/>
          <p:cNvSpPr/>
          <p:nvPr/>
        </p:nvSpPr>
        <p:spPr>
          <a:xfrm flipH="1" rot="-5193544">
            <a:off x="4949089"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616" name="Shape 616"/>
        <p:cNvGrpSpPr/>
        <p:nvPr/>
      </p:nvGrpSpPr>
      <p:grpSpPr>
        <a:xfrm>
          <a:off x="0" y="0"/>
          <a:ext cx="0" cy="0"/>
          <a:chOff x="0" y="0"/>
          <a:chExt cx="0" cy="0"/>
        </a:xfrm>
      </p:grpSpPr>
      <p:sp>
        <p:nvSpPr>
          <p:cNvPr id="617" name="Google Shape;617;p32"/>
          <p:cNvSpPr/>
          <p:nvPr/>
        </p:nvSpPr>
        <p:spPr>
          <a:xfrm flipH="1" rot="10800000">
            <a:off x="-889319" y="-1175743"/>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2"/>
          <p:cNvSpPr/>
          <p:nvPr/>
        </p:nvSpPr>
        <p:spPr>
          <a:xfrm flipH="1">
            <a:off x="7205650" y="4474203"/>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32"/>
          <p:cNvGrpSpPr/>
          <p:nvPr/>
        </p:nvGrpSpPr>
        <p:grpSpPr>
          <a:xfrm flipH="1">
            <a:off x="7079252" y="-516831"/>
            <a:ext cx="2436415" cy="2552323"/>
            <a:chOff x="-76200" y="-135831"/>
            <a:chExt cx="2436415" cy="2552323"/>
          </a:xfrm>
        </p:grpSpPr>
        <p:sp>
          <p:nvSpPr>
            <p:cNvPr id="620" name="Google Shape;620;p32"/>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2"/>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2"/>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2"/>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4" name="Google Shape;624;p32"/>
          <p:cNvGrpSpPr/>
          <p:nvPr/>
        </p:nvGrpSpPr>
        <p:grpSpPr>
          <a:xfrm flipH="1" rot="10800000">
            <a:off x="-561573" y="2770769"/>
            <a:ext cx="2436415" cy="2552323"/>
            <a:chOff x="-76200" y="-135831"/>
            <a:chExt cx="2436415" cy="2552323"/>
          </a:xfrm>
        </p:grpSpPr>
        <p:sp>
          <p:nvSpPr>
            <p:cNvPr id="625" name="Google Shape;625;p32"/>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2"/>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2"/>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2"/>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9" name="Google Shape;629;p32"/>
          <p:cNvSpPr/>
          <p:nvPr/>
        </p:nvSpPr>
        <p:spPr>
          <a:xfrm flipH="1">
            <a:off x="6286467" y="-2488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2"/>
          <p:cNvSpPr/>
          <p:nvPr/>
        </p:nvSpPr>
        <p:spPr>
          <a:xfrm flipH="1" rot="1444820">
            <a:off x="4850859" y="48194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2"/>
          <p:cNvSpPr/>
          <p:nvPr/>
        </p:nvSpPr>
        <p:spPr>
          <a:xfrm flipH="1" rot="-5193544">
            <a:off x="1747920" y="-18428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2"/>
          <p:cNvSpPr/>
          <p:nvPr/>
        </p:nvSpPr>
        <p:spPr>
          <a:xfrm flipH="1" rot="-5193544">
            <a:off x="6876795" y="489983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2"/>
          <p:cNvSpPr/>
          <p:nvPr/>
        </p:nvSpPr>
        <p:spPr>
          <a:xfrm flipH="1" rot="361738">
            <a:off x="2706374" y="476484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2"/>
          <p:cNvSpPr/>
          <p:nvPr/>
        </p:nvSpPr>
        <p:spPr>
          <a:xfrm flipH="1" rot="362407">
            <a:off x="4768919" y="24899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bg>
      <p:bgPr>
        <a:solidFill>
          <a:schemeClr val="lt1"/>
        </a:solidFill>
      </p:bgPr>
    </p:bg>
    <p:spTree>
      <p:nvGrpSpPr>
        <p:cNvPr id="635" name="Shape 635"/>
        <p:cNvGrpSpPr/>
        <p:nvPr/>
      </p:nvGrpSpPr>
      <p:grpSpPr>
        <a:xfrm>
          <a:off x="0" y="0"/>
          <a:ext cx="0" cy="0"/>
          <a:chOff x="0" y="0"/>
          <a:chExt cx="0" cy="0"/>
        </a:xfrm>
      </p:grpSpPr>
      <p:sp>
        <p:nvSpPr>
          <p:cNvPr id="636" name="Google Shape;636;p33"/>
          <p:cNvSpPr/>
          <p:nvPr/>
        </p:nvSpPr>
        <p:spPr>
          <a:xfrm rot="10800000">
            <a:off x="7565616" y="-523874"/>
            <a:ext cx="2375339" cy="1554006"/>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7" name="Google Shape;637;p33"/>
          <p:cNvGrpSpPr/>
          <p:nvPr/>
        </p:nvGrpSpPr>
        <p:grpSpPr>
          <a:xfrm rot="10800000">
            <a:off x="-1245364" y="-911647"/>
            <a:ext cx="3775154" cy="3775154"/>
            <a:chOff x="5279637" y="2383345"/>
            <a:chExt cx="3775154" cy="3775154"/>
          </a:xfrm>
        </p:grpSpPr>
        <p:sp>
          <p:nvSpPr>
            <p:cNvPr id="638" name="Google Shape;638;p33"/>
            <p:cNvSpPr/>
            <p:nvPr/>
          </p:nvSpPr>
          <p:spPr>
            <a:xfrm rot="8100000">
              <a:off x="4946813" y="3821886"/>
              <a:ext cx="4440802" cy="898072"/>
            </a:xfrm>
            <a:custGeom>
              <a:rect b="b" l="l" r="r" t="t"/>
              <a:pathLst>
                <a:path extrusionOk="0" h="12993" w="64248">
                  <a:moveTo>
                    <a:pt x="63109" y="6300"/>
                  </a:moveTo>
                  <a:lnTo>
                    <a:pt x="53001" y="350"/>
                  </a:lnTo>
                  <a:cubicBezTo>
                    <a:pt x="51786" y="441"/>
                    <a:pt x="50558" y="532"/>
                    <a:pt x="49328" y="608"/>
                  </a:cubicBezTo>
                  <a:cubicBezTo>
                    <a:pt x="48281" y="668"/>
                    <a:pt x="47218" y="715"/>
                    <a:pt x="46171" y="790"/>
                  </a:cubicBezTo>
                  <a:cubicBezTo>
                    <a:pt x="45290" y="850"/>
                    <a:pt x="44213" y="942"/>
                    <a:pt x="43394" y="715"/>
                  </a:cubicBezTo>
                  <a:cubicBezTo>
                    <a:pt x="43074" y="623"/>
                    <a:pt x="42817" y="486"/>
                    <a:pt x="42635" y="320"/>
                  </a:cubicBezTo>
                  <a:cubicBezTo>
                    <a:pt x="41162" y="577"/>
                    <a:pt x="39675" y="806"/>
                    <a:pt x="38173" y="988"/>
                  </a:cubicBezTo>
                  <a:cubicBezTo>
                    <a:pt x="37019" y="1124"/>
                    <a:pt x="36396" y="532"/>
                    <a:pt x="36518" y="1"/>
                  </a:cubicBezTo>
                  <a:cubicBezTo>
                    <a:pt x="36366" y="1"/>
                    <a:pt x="36214" y="16"/>
                    <a:pt x="36062" y="31"/>
                  </a:cubicBezTo>
                  <a:cubicBezTo>
                    <a:pt x="35910" y="47"/>
                    <a:pt x="35759" y="61"/>
                    <a:pt x="35607" y="92"/>
                  </a:cubicBezTo>
                  <a:lnTo>
                    <a:pt x="35546" y="92"/>
                  </a:lnTo>
                  <a:cubicBezTo>
                    <a:pt x="35532" y="92"/>
                    <a:pt x="35532" y="92"/>
                    <a:pt x="35516" y="107"/>
                  </a:cubicBezTo>
                  <a:cubicBezTo>
                    <a:pt x="34317" y="426"/>
                    <a:pt x="33543" y="1124"/>
                    <a:pt x="32541" y="1595"/>
                  </a:cubicBezTo>
                  <a:cubicBezTo>
                    <a:pt x="31585" y="2050"/>
                    <a:pt x="30477" y="2399"/>
                    <a:pt x="29369" y="2688"/>
                  </a:cubicBezTo>
                  <a:cubicBezTo>
                    <a:pt x="27032" y="3264"/>
                    <a:pt x="24497" y="3613"/>
                    <a:pt x="21947" y="3613"/>
                  </a:cubicBezTo>
                  <a:cubicBezTo>
                    <a:pt x="21052" y="3613"/>
                    <a:pt x="20642" y="3234"/>
                    <a:pt x="20657" y="2824"/>
                  </a:cubicBezTo>
                  <a:cubicBezTo>
                    <a:pt x="20415" y="2839"/>
                    <a:pt x="20186" y="2854"/>
                    <a:pt x="19944" y="2870"/>
                  </a:cubicBezTo>
                  <a:cubicBezTo>
                    <a:pt x="17106" y="2961"/>
                    <a:pt x="14161" y="2505"/>
                    <a:pt x="11399" y="3066"/>
                  </a:cubicBezTo>
                  <a:cubicBezTo>
                    <a:pt x="10246" y="3295"/>
                    <a:pt x="9167" y="3629"/>
                    <a:pt x="8151" y="4023"/>
                  </a:cubicBezTo>
                  <a:lnTo>
                    <a:pt x="0" y="8834"/>
                  </a:lnTo>
                  <a:cubicBezTo>
                    <a:pt x="820" y="8668"/>
                    <a:pt x="1670" y="8577"/>
                    <a:pt x="2535" y="8577"/>
                  </a:cubicBezTo>
                  <a:cubicBezTo>
                    <a:pt x="5207" y="8577"/>
                    <a:pt x="7832" y="9791"/>
                    <a:pt x="10503" y="9396"/>
                  </a:cubicBezTo>
                  <a:cubicBezTo>
                    <a:pt x="14085" y="8880"/>
                    <a:pt x="17667" y="7043"/>
                    <a:pt x="21461" y="7666"/>
                  </a:cubicBezTo>
                  <a:cubicBezTo>
                    <a:pt x="23359" y="7984"/>
                    <a:pt x="24436" y="8910"/>
                    <a:pt x="25150" y="9912"/>
                  </a:cubicBezTo>
                  <a:cubicBezTo>
                    <a:pt x="25650" y="10610"/>
                    <a:pt x="26213" y="11687"/>
                    <a:pt x="27761" y="11794"/>
                  </a:cubicBezTo>
                  <a:cubicBezTo>
                    <a:pt x="29005" y="11885"/>
                    <a:pt x="30355" y="11430"/>
                    <a:pt x="31434" y="11111"/>
                  </a:cubicBezTo>
                  <a:cubicBezTo>
                    <a:pt x="33968" y="10337"/>
                    <a:pt x="36442" y="9168"/>
                    <a:pt x="39356" y="9093"/>
                  </a:cubicBezTo>
                  <a:cubicBezTo>
                    <a:pt x="44244" y="8955"/>
                    <a:pt x="44122" y="11248"/>
                    <a:pt x="47476" y="11870"/>
                  </a:cubicBezTo>
                  <a:cubicBezTo>
                    <a:pt x="48736" y="12098"/>
                    <a:pt x="58359" y="12993"/>
                    <a:pt x="64248" y="7013"/>
                  </a:cubicBezTo>
                  <a:cubicBezTo>
                    <a:pt x="63868" y="6770"/>
                    <a:pt x="63489" y="6543"/>
                    <a:pt x="63109" y="630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
            <p:cNvSpPr/>
            <p:nvPr/>
          </p:nvSpPr>
          <p:spPr>
            <a:xfrm rot="8100000">
              <a:off x="5081288" y="4009825"/>
              <a:ext cx="4338021" cy="430201"/>
            </a:xfrm>
            <a:custGeom>
              <a:rect b="b" l="l" r="r" t="t"/>
              <a:pathLst>
                <a:path extrusionOk="0" h="6224" w="62761">
                  <a:moveTo>
                    <a:pt x="59588" y="881"/>
                  </a:moveTo>
                  <a:cubicBezTo>
                    <a:pt x="57448" y="1822"/>
                    <a:pt x="55035" y="2551"/>
                    <a:pt x="52363" y="2429"/>
                  </a:cubicBezTo>
                  <a:cubicBezTo>
                    <a:pt x="49935" y="2324"/>
                    <a:pt x="50390" y="577"/>
                    <a:pt x="48160" y="365"/>
                  </a:cubicBezTo>
                  <a:cubicBezTo>
                    <a:pt x="44456" y="1"/>
                    <a:pt x="40100" y="2931"/>
                    <a:pt x="36200" y="2779"/>
                  </a:cubicBezTo>
                  <a:cubicBezTo>
                    <a:pt x="32982" y="2642"/>
                    <a:pt x="33164" y="958"/>
                    <a:pt x="29840" y="684"/>
                  </a:cubicBezTo>
                  <a:cubicBezTo>
                    <a:pt x="26516" y="411"/>
                    <a:pt x="22190" y="1534"/>
                    <a:pt x="18836" y="2081"/>
                  </a:cubicBezTo>
                  <a:cubicBezTo>
                    <a:pt x="17136" y="2354"/>
                    <a:pt x="15057" y="2506"/>
                    <a:pt x="13296" y="2368"/>
                  </a:cubicBezTo>
                  <a:cubicBezTo>
                    <a:pt x="11703" y="2263"/>
                    <a:pt x="10443" y="1974"/>
                    <a:pt x="8728" y="2172"/>
                  </a:cubicBezTo>
                  <a:cubicBezTo>
                    <a:pt x="7787" y="2277"/>
                    <a:pt x="6664" y="2566"/>
                    <a:pt x="5450" y="2945"/>
                  </a:cubicBezTo>
                  <a:lnTo>
                    <a:pt x="0" y="6163"/>
                  </a:lnTo>
                  <a:cubicBezTo>
                    <a:pt x="46" y="6179"/>
                    <a:pt x="77" y="6193"/>
                    <a:pt x="107" y="6224"/>
                  </a:cubicBezTo>
                  <a:cubicBezTo>
                    <a:pt x="2793" y="5252"/>
                    <a:pt x="5389" y="4220"/>
                    <a:pt x="8546" y="3993"/>
                  </a:cubicBezTo>
                  <a:cubicBezTo>
                    <a:pt x="10807" y="3826"/>
                    <a:pt x="11930" y="4934"/>
                    <a:pt x="14207" y="4615"/>
                  </a:cubicBezTo>
                  <a:cubicBezTo>
                    <a:pt x="18608" y="4008"/>
                    <a:pt x="22904" y="2566"/>
                    <a:pt x="27488" y="3097"/>
                  </a:cubicBezTo>
                  <a:cubicBezTo>
                    <a:pt x="30220" y="3416"/>
                    <a:pt x="29627" y="5298"/>
                    <a:pt x="32936" y="5450"/>
                  </a:cubicBezTo>
                  <a:cubicBezTo>
                    <a:pt x="36761" y="5632"/>
                    <a:pt x="41193" y="3143"/>
                    <a:pt x="45701" y="3583"/>
                  </a:cubicBezTo>
                  <a:cubicBezTo>
                    <a:pt x="48372" y="3841"/>
                    <a:pt x="47735" y="5920"/>
                    <a:pt x="51408" y="6041"/>
                  </a:cubicBezTo>
                  <a:cubicBezTo>
                    <a:pt x="55354" y="6163"/>
                    <a:pt x="59770" y="4327"/>
                    <a:pt x="62761" y="274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3"/>
            <p:cNvSpPr/>
            <p:nvPr/>
          </p:nvSpPr>
          <p:spPr>
            <a:xfrm rot="8100000">
              <a:off x="5442597" y="4214221"/>
              <a:ext cx="3777806" cy="376702"/>
            </a:xfrm>
            <a:custGeom>
              <a:rect b="b" l="l" r="r" t="t"/>
              <a:pathLst>
                <a:path extrusionOk="0" h="5450" w="54656">
                  <a:moveTo>
                    <a:pt x="51195" y="1169"/>
                  </a:moveTo>
                  <a:cubicBezTo>
                    <a:pt x="49617" y="1776"/>
                    <a:pt x="47947" y="2278"/>
                    <a:pt x="46581" y="2186"/>
                  </a:cubicBezTo>
                  <a:cubicBezTo>
                    <a:pt x="43728" y="2004"/>
                    <a:pt x="43849" y="1"/>
                    <a:pt x="40632" y="258"/>
                  </a:cubicBezTo>
                  <a:cubicBezTo>
                    <a:pt x="37019" y="531"/>
                    <a:pt x="36396" y="1822"/>
                    <a:pt x="32207" y="2885"/>
                  </a:cubicBezTo>
                  <a:cubicBezTo>
                    <a:pt x="31100" y="3158"/>
                    <a:pt x="28443" y="1792"/>
                    <a:pt x="26015" y="1564"/>
                  </a:cubicBezTo>
                  <a:cubicBezTo>
                    <a:pt x="22904" y="1276"/>
                    <a:pt x="19731" y="3263"/>
                    <a:pt x="16119" y="2945"/>
                  </a:cubicBezTo>
                  <a:cubicBezTo>
                    <a:pt x="10853" y="2505"/>
                    <a:pt x="7575" y="2156"/>
                    <a:pt x="4539" y="2763"/>
                  </a:cubicBezTo>
                  <a:lnTo>
                    <a:pt x="0" y="5449"/>
                  </a:lnTo>
                  <a:cubicBezTo>
                    <a:pt x="1382" y="4994"/>
                    <a:pt x="2687" y="4645"/>
                    <a:pt x="3734" y="4524"/>
                  </a:cubicBezTo>
                  <a:cubicBezTo>
                    <a:pt x="5464" y="4326"/>
                    <a:pt x="6709" y="4615"/>
                    <a:pt x="8318" y="4721"/>
                  </a:cubicBezTo>
                  <a:cubicBezTo>
                    <a:pt x="10064" y="4858"/>
                    <a:pt x="12142" y="4706"/>
                    <a:pt x="13858" y="4433"/>
                  </a:cubicBezTo>
                  <a:cubicBezTo>
                    <a:pt x="17197" y="3886"/>
                    <a:pt x="21538" y="2763"/>
                    <a:pt x="24847" y="3036"/>
                  </a:cubicBezTo>
                  <a:cubicBezTo>
                    <a:pt x="28170" y="3310"/>
                    <a:pt x="27988" y="4994"/>
                    <a:pt x="31206" y="5131"/>
                  </a:cubicBezTo>
                  <a:cubicBezTo>
                    <a:pt x="35107" y="5283"/>
                    <a:pt x="39462" y="2353"/>
                    <a:pt x="43181" y="2717"/>
                  </a:cubicBezTo>
                  <a:cubicBezTo>
                    <a:pt x="45397" y="2930"/>
                    <a:pt x="44957" y="4676"/>
                    <a:pt x="47385" y="4781"/>
                  </a:cubicBezTo>
                  <a:cubicBezTo>
                    <a:pt x="50072" y="4903"/>
                    <a:pt x="52501" y="4160"/>
                    <a:pt x="54656" y="320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3"/>
            <p:cNvSpPr/>
            <p:nvPr/>
          </p:nvSpPr>
          <p:spPr>
            <a:xfrm rot="8100000">
              <a:off x="5820627" y="4333557"/>
              <a:ext cx="3235423" cy="451144"/>
            </a:xfrm>
            <a:custGeom>
              <a:rect b="b" l="l" r="r" t="t"/>
              <a:pathLst>
                <a:path extrusionOk="0" h="6527" w="46809">
                  <a:moveTo>
                    <a:pt x="42042" y="1609"/>
                  </a:moveTo>
                  <a:cubicBezTo>
                    <a:pt x="41056" y="1822"/>
                    <a:pt x="40055" y="1973"/>
                    <a:pt x="39068" y="1973"/>
                  </a:cubicBezTo>
                  <a:cubicBezTo>
                    <a:pt x="36305" y="1973"/>
                    <a:pt x="36716" y="31"/>
                    <a:pt x="34575" y="16"/>
                  </a:cubicBezTo>
                  <a:cubicBezTo>
                    <a:pt x="33134" y="0"/>
                    <a:pt x="31616" y="502"/>
                    <a:pt x="30311" y="836"/>
                  </a:cubicBezTo>
                  <a:cubicBezTo>
                    <a:pt x="26470" y="1777"/>
                    <a:pt x="23040" y="3309"/>
                    <a:pt x="19124" y="4114"/>
                  </a:cubicBezTo>
                  <a:cubicBezTo>
                    <a:pt x="17242" y="4493"/>
                    <a:pt x="15497" y="4387"/>
                    <a:pt x="13797" y="3932"/>
                  </a:cubicBezTo>
                  <a:cubicBezTo>
                    <a:pt x="12719" y="3643"/>
                    <a:pt x="10321" y="3234"/>
                    <a:pt x="9001" y="3309"/>
                  </a:cubicBezTo>
                  <a:cubicBezTo>
                    <a:pt x="6800" y="3431"/>
                    <a:pt x="4994" y="3720"/>
                    <a:pt x="3279" y="4129"/>
                  </a:cubicBezTo>
                  <a:lnTo>
                    <a:pt x="0" y="6071"/>
                  </a:lnTo>
                  <a:cubicBezTo>
                    <a:pt x="3082" y="5404"/>
                    <a:pt x="6375" y="5753"/>
                    <a:pt x="11733" y="6209"/>
                  </a:cubicBezTo>
                  <a:cubicBezTo>
                    <a:pt x="15360" y="6527"/>
                    <a:pt x="18517" y="4539"/>
                    <a:pt x="21629" y="4827"/>
                  </a:cubicBezTo>
                  <a:cubicBezTo>
                    <a:pt x="24057" y="5055"/>
                    <a:pt x="26729" y="6421"/>
                    <a:pt x="27821" y="6148"/>
                  </a:cubicBezTo>
                  <a:cubicBezTo>
                    <a:pt x="32011" y="5086"/>
                    <a:pt x="32632" y="3795"/>
                    <a:pt x="36244" y="3522"/>
                  </a:cubicBezTo>
                  <a:cubicBezTo>
                    <a:pt x="39462" y="3264"/>
                    <a:pt x="39357" y="5268"/>
                    <a:pt x="42194" y="5450"/>
                  </a:cubicBezTo>
                  <a:cubicBezTo>
                    <a:pt x="43560" y="5541"/>
                    <a:pt x="45245" y="5039"/>
                    <a:pt x="46808" y="443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33"/>
          <p:cNvGrpSpPr/>
          <p:nvPr/>
        </p:nvGrpSpPr>
        <p:grpSpPr>
          <a:xfrm rot="10800000">
            <a:off x="6920387" y="2756134"/>
            <a:ext cx="2436415" cy="2552323"/>
            <a:chOff x="-76200" y="-135831"/>
            <a:chExt cx="2436415" cy="2552323"/>
          </a:xfrm>
        </p:grpSpPr>
        <p:sp>
          <p:nvSpPr>
            <p:cNvPr id="643" name="Google Shape;643;p33"/>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3"/>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3"/>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3"/>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7" name="Google Shape;647;p33"/>
          <p:cNvSpPr/>
          <p:nvPr/>
        </p:nvSpPr>
        <p:spPr>
          <a:xfrm rot="10800000">
            <a:off x="5965539" y="4879377"/>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3"/>
          <p:cNvSpPr/>
          <p:nvPr/>
        </p:nvSpPr>
        <p:spPr>
          <a:xfrm rot="9355180">
            <a:off x="448669" y="2665377"/>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3"/>
          <p:cNvSpPr/>
          <p:nvPr/>
        </p:nvSpPr>
        <p:spPr>
          <a:xfrm rot="9355180">
            <a:off x="6044594" y="167952"/>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3"/>
          <p:cNvSpPr/>
          <p:nvPr/>
        </p:nvSpPr>
        <p:spPr>
          <a:xfrm rot="-5606456">
            <a:off x="4476730" y="-71679"/>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3"/>
          <p:cNvSpPr/>
          <p:nvPr/>
        </p:nvSpPr>
        <p:spPr>
          <a:xfrm rot="10438262">
            <a:off x="4151946" y="4936801"/>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3"/>
          <p:cNvSpPr/>
          <p:nvPr/>
        </p:nvSpPr>
        <p:spPr>
          <a:xfrm rot="10437593">
            <a:off x="4914854" y="4823843"/>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3"/>
          <p:cNvSpPr/>
          <p:nvPr/>
        </p:nvSpPr>
        <p:spPr>
          <a:xfrm rot="4500019">
            <a:off x="-1531123" y="3367814"/>
            <a:ext cx="3843079" cy="4114956"/>
          </a:xfrm>
          <a:custGeom>
            <a:rect b="b" l="l" r="r" t="t"/>
            <a:pathLst>
              <a:path extrusionOk="0" h="47646" w="44498">
                <a:moveTo>
                  <a:pt x="36778" y="21218"/>
                </a:moveTo>
                <a:cubicBezTo>
                  <a:pt x="36618" y="24487"/>
                  <a:pt x="39980" y="29098"/>
                  <a:pt x="40073" y="30453"/>
                </a:cubicBezTo>
                <a:cubicBezTo>
                  <a:pt x="40140" y="31502"/>
                  <a:pt x="40179" y="32605"/>
                  <a:pt x="39913" y="33628"/>
                </a:cubicBezTo>
                <a:cubicBezTo>
                  <a:pt x="37642" y="42411"/>
                  <a:pt x="30361" y="31702"/>
                  <a:pt x="26335" y="33456"/>
                </a:cubicBezTo>
                <a:cubicBezTo>
                  <a:pt x="19744" y="36338"/>
                  <a:pt x="20010" y="47646"/>
                  <a:pt x="11055" y="46636"/>
                </a:cubicBezTo>
                <a:cubicBezTo>
                  <a:pt x="9900" y="46503"/>
                  <a:pt x="8796" y="46158"/>
                  <a:pt x="7787" y="45599"/>
                </a:cubicBezTo>
                <a:cubicBezTo>
                  <a:pt x="6392" y="44842"/>
                  <a:pt x="5117" y="43739"/>
                  <a:pt x="4199" y="42437"/>
                </a:cubicBezTo>
                <a:cubicBezTo>
                  <a:pt x="2141" y="39514"/>
                  <a:pt x="2220" y="35582"/>
                  <a:pt x="4917" y="33150"/>
                </a:cubicBezTo>
                <a:cubicBezTo>
                  <a:pt x="6857" y="31383"/>
                  <a:pt x="10165" y="29284"/>
                  <a:pt x="9421" y="26148"/>
                </a:cubicBezTo>
                <a:cubicBezTo>
                  <a:pt x="8757" y="23278"/>
                  <a:pt x="4851" y="21950"/>
                  <a:pt x="2924" y="20049"/>
                </a:cubicBezTo>
                <a:cubicBezTo>
                  <a:pt x="1" y="17153"/>
                  <a:pt x="201" y="11135"/>
                  <a:pt x="5117" y="10589"/>
                </a:cubicBezTo>
                <a:cubicBezTo>
                  <a:pt x="8557" y="10204"/>
                  <a:pt x="13514" y="17937"/>
                  <a:pt x="16476" y="15319"/>
                </a:cubicBezTo>
                <a:cubicBezTo>
                  <a:pt x="20183" y="12065"/>
                  <a:pt x="13128" y="5900"/>
                  <a:pt x="14337" y="3601"/>
                </a:cubicBezTo>
                <a:cubicBezTo>
                  <a:pt x="16171" y="107"/>
                  <a:pt x="23106" y="1"/>
                  <a:pt x="24993" y="3601"/>
                </a:cubicBezTo>
                <a:cubicBezTo>
                  <a:pt x="26308" y="6125"/>
                  <a:pt x="26056" y="10536"/>
                  <a:pt x="28859" y="12091"/>
                </a:cubicBezTo>
                <a:cubicBezTo>
                  <a:pt x="33403" y="14616"/>
                  <a:pt x="34678" y="3654"/>
                  <a:pt x="39727" y="7932"/>
                </a:cubicBezTo>
                <a:cubicBezTo>
                  <a:pt x="40272" y="8398"/>
                  <a:pt x="40684" y="8956"/>
                  <a:pt x="41029" y="9580"/>
                </a:cubicBezTo>
                <a:cubicBezTo>
                  <a:pt x="44498" y="15877"/>
                  <a:pt x="36937" y="17737"/>
                  <a:pt x="36778" y="2121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5"/>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7" name="Google Shape;67;p5"/>
          <p:cNvSpPr txBox="1"/>
          <p:nvPr>
            <p:ph idx="2" type="title"/>
          </p:nvPr>
        </p:nvSpPr>
        <p:spPr>
          <a:xfrm>
            <a:off x="884050" y="1776550"/>
            <a:ext cx="39252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b="0"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 name="Google Shape;68;p5"/>
          <p:cNvSpPr txBox="1"/>
          <p:nvPr>
            <p:ph idx="3" type="title"/>
          </p:nvPr>
        </p:nvSpPr>
        <p:spPr>
          <a:xfrm>
            <a:off x="4334750" y="3110699"/>
            <a:ext cx="39252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b="0"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9" name="Google Shape;69;p5"/>
          <p:cNvSpPr txBox="1"/>
          <p:nvPr>
            <p:ph idx="1" type="subTitle"/>
          </p:nvPr>
        </p:nvSpPr>
        <p:spPr>
          <a:xfrm>
            <a:off x="4504340" y="3517200"/>
            <a:ext cx="35859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0" name="Google Shape;70;p5"/>
          <p:cNvSpPr txBox="1"/>
          <p:nvPr>
            <p:ph idx="4" type="subTitle"/>
          </p:nvPr>
        </p:nvSpPr>
        <p:spPr>
          <a:xfrm>
            <a:off x="1053640" y="2187701"/>
            <a:ext cx="35859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1" name="Google Shape;71;p5"/>
          <p:cNvSpPr/>
          <p:nvPr/>
        </p:nvSpPr>
        <p:spPr>
          <a:xfrm flipH="1">
            <a:off x="6876991" y="3861382"/>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rot="-1252356">
            <a:off x="-1037763" y="-1783979"/>
            <a:ext cx="3302689" cy="4279237"/>
          </a:xfrm>
          <a:custGeom>
            <a:rect b="b" l="l" r="r" t="t"/>
            <a:pathLst>
              <a:path extrusionOk="0" h="43487" w="33563">
                <a:moveTo>
                  <a:pt x="33244" y="39355"/>
                </a:moveTo>
                <a:cubicBezTo>
                  <a:pt x="33562" y="36724"/>
                  <a:pt x="33071" y="32007"/>
                  <a:pt x="33125" y="29376"/>
                </a:cubicBezTo>
                <a:cubicBezTo>
                  <a:pt x="33217" y="24168"/>
                  <a:pt x="33125" y="19000"/>
                  <a:pt x="33058" y="13792"/>
                </a:cubicBezTo>
                <a:cubicBezTo>
                  <a:pt x="33031" y="11214"/>
                  <a:pt x="33270" y="6378"/>
                  <a:pt x="31158" y="4412"/>
                </a:cubicBezTo>
                <a:cubicBezTo>
                  <a:pt x="29204" y="2591"/>
                  <a:pt x="25351" y="3866"/>
                  <a:pt x="23040" y="3907"/>
                </a:cubicBezTo>
                <a:cubicBezTo>
                  <a:pt x="17858" y="3973"/>
                  <a:pt x="12876" y="2631"/>
                  <a:pt x="7801" y="1847"/>
                </a:cubicBezTo>
                <a:cubicBezTo>
                  <a:pt x="5608" y="1515"/>
                  <a:pt x="1795" y="1"/>
                  <a:pt x="1051" y="2989"/>
                </a:cubicBezTo>
                <a:cubicBezTo>
                  <a:pt x="612" y="4770"/>
                  <a:pt x="1" y="11386"/>
                  <a:pt x="2100" y="12330"/>
                </a:cubicBezTo>
                <a:cubicBezTo>
                  <a:pt x="4997" y="13632"/>
                  <a:pt x="9142" y="11944"/>
                  <a:pt x="10511" y="15877"/>
                </a:cubicBezTo>
                <a:cubicBezTo>
                  <a:pt x="12145" y="20594"/>
                  <a:pt x="7668" y="28274"/>
                  <a:pt x="12849" y="31596"/>
                </a:cubicBezTo>
                <a:cubicBezTo>
                  <a:pt x="15599" y="33349"/>
                  <a:pt x="19426" y="28168"/>
                  <a:pt x="23053" y="29948"/>
                </a:cubicBezTo>
                <a:cubicBezTo>
                  <a:pt x="27105" y="31941"/>
                  <a:pt x="24953" y="37694"/>
                  <a:pt x="26361" y="40989"/>
                </a:cubicBezTo>
                <a:cubicBezTo>
                  <a:pt x="27385" y="43380"/>
                  <a:pt x="30015" y="43486"/>
                  <a:pt x="31676" y="41679"/>
                </a:cubicBezTo>
                <a:cubicBezTo>
                  <a:pt x="32301" y="40989"/>
                  <a:pt x="32832" y="40191"/>
                  <a:pt x="33244" y="3935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flipH="1">
            <a:off x="-599628" y="-2128000"/>
            <a:ext cx="4394360" cy="2862135"/>
          </a:xfrm>
          <a:custGeom>
            <a:rect b="b" l="l" r="r" t="t"/>
            <a:pathLst>
              <a:path extrusionOk="0" h="29086" w="44657">
                <a:moveTo>
                  <a:pt x="43540" y="17526"/>
                </a:moveTo>
                <a:cubicBezTo>
                  <a:pt x="41919" y="15919"/>
                  <a:pt x="38438" y="13740"/>
                  <a:pt x="36671" y="12305"/>
                </a:cubicBezTo>
                <a:cubicBezTo>
                  <a:pt x="33177" y="9474"/>
                  <a:pt x="29589" y="6804"/>
                  <a:pt x="26015" y="4080"/>
                </a:cubicBezTo>
                <a:cubicBezTo>
                  <a:pt x="24235" y="2725"/>
                  <a:pt x="21072" y="1"/>
                  <a:pt x="18601" y="400"/>
                </a:cubicBezTo>
                <a:cubicBezTo>
                  <a:pt x="16330" y="759"/>
                  <a:pt x="15147" y="4067"/>
                  <a:pt x="13938" y="5662"/>
                </a:cubicBezTo>
                <a:cubicBezTo>
                  <a:pt x="11240" y="9235"/>
                  <a:pt x="7680" y="11919"/>
                  <a:pt x="4452" y="14975"/>
                </a:cubicBezTo>
                <a:cubicBezTo>
                  <a:pt x="3070" y="16277"/>
                  <a:pt x="0" y="18084"/>
                  <a:pt x="1648" y="20171"/>
                </a:cubicBezTo>
                <a:cubicBezTo>
                  <a:pt x="2631" y="21419"/>
                  <a:pt x="6817" y="25352"/>
                  <a:pt x="8583" y="24422"/>
                </a:cubicBezTo>
                <a:cubicBezTo>
                  <a:pt x="11001" y="23133"/>
                  <a:pt x="12051" y="19413"/>
                  <a:pt x="15465" y="20569"/>
                </a:cubicBezTo>
                <a:cubicBezTo>
                  <a:pt x="19545" y="21951"/>
                  <a:pt x="22415" y="29085"/>
                  <a:pt x="27423" y="27305"/>
                </a:cubicBezTo>
                <a:cubicBezTo>
                  <a:pt x="30081" y="26362"/>
                  <a:pt x="28580" y="21007"/>
                  <a:pt x="31715" y="19480"/>
                </a:cubicBezTo>
                <a:cubicBezTo>
                  <a:pt x="35223" y="17765"/>
                  <a:pt x="38013" y="22296"/>
                  <a:pt x="41002" y="23080"/>
                </a:cubicBezTo>
                <a:cubicBezTo>
                  <a:pt x="43181" y="23664"/>
                  <a:pt x="44656" y="21924"/>
                  <a:pt x="44297" y="19825"/>
                </a:cubicBezTo>
                <a:cubicBezTo>
                  <a:pt x="44151" y="19028"/>
                  <a:pt x="43898" y="18257"/>
                  <a:pt x="43540" y="175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flipH="1">
            <a:off x="4103535" y="4736178"/>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flipH="1" rot="-9154302">
            <a:off x="-2442408" y="3668862"/>
            <a:ext cx="4394316" cy="2862106"/>
          </a:xfrm>
          <a:custGeom>
            <a:rect b="b" l="l" r="r" t="t"/>
            <a:pathLst>
              <a:path extrusionOk="0" h="29086" w="44657">
                <a:moveTo>
                  <a:pt x="43540" y="17526"/>
                </a:moveTo>
                <a:cubicBezTo>
                  <a:pt x="41919" y="15919"/>
                  <a:pt x="38438" y="13740"/>
                  <a:pt x="36671" y="12305"/>
                </a:cubicBezTo>
                <a:cubicBezTo>
                  <a:pt x="33177" y="9474"/>
                  <a:pt x="29589" y="6804"/>
                  <a:pt x="26015" y="4080"/>
                </a:cubicBezTo>
                <a:cubicBezTo>
                  <a:pt x="24235" y="2725"/>
                  <a:pt x="21072" y="1"/>
                  <a:pt x="18601" y="400"/>
                </a:cubicBezTo>
                <a:cubicBezTo>
                  <a:pt x="16330" y="759"/>
                  <a:pt x="15147" y="4067"/>
                  <a:pt x="13938" y="5662"/>
                </a:cubicBezTo>
                <a:cubicBezTo>
                  <a:pt x="11240" y="9235"/>
                  <a:pt x="7680" y="11919"/>
                  <a:pt x="4452" y="14975"/>
                </a:cubicBezTo>
                <a:cubicBezTo>
                  <a:pt x="3070" y="16277"/>
                  <a:pt x="0" y="18084"/>
                  <a:pt x="1648" y="20171"/>
                </a:cubicBezTo>
                <a:cubicBezTo>
                  <a:pt x="2631" y="21419"/>
                  <a:pt x="6817" y="25352"/>
                  <a:pt x="8583" y="24422"/>
                </a:cubicBezTo>
                <a:cubicBezTo>
                  <a:pt x="11001" y="23133"/>
                  <a:pt x="12051" y="19413"/>
                  <a:pt x="15465" y="20569"/>
                </a:cubicBezTo>
                <a:cubicBezTo>
                  <a:pt x="19545" y="21951"/>
                  <a:pt x="22415" y="29085"/>
                  <a:pt x="27423" y="27305"/>
                </a:cubicBezTo>
                <a:cubicBezTo>
                  <a:pt x="30081" y="26362"/>
                  <a:pt x="28580" y="21007"/>
                  <a:pt x="31715" y="19480"/>
                </a:cubicBezTo>
                <a:cubicBezTo>
                  <a:pt x="35223" y="17765"/>
                  <a:pt x="38013" y="22296"/>
                  <a:pt x="41002" y="23080"/>
                </a:cubicBezTo>
                <a:cubicBezTo>
                  <a:pt x="43181" y="23664"/>
                  <a:pt x="44656" y="21924"/>
                  <a:pt x="44297" y="19825"/>
                </a:cubicBezTo>
                <a:cubicBezTo>
                  <a:pt x="44151" y="19028"/>
                  <a:pt x="43898" y="18257"/>
                  <a:pt x="43540" y="175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flipH="1">
            <a:off x="4639551" y="-3530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p:nvPr/>
        </p:nvSpPr>
        <p:spPr>
          <a:xfrm flipH="1" rot="-3230223">
            <a:off x="8637279" y="3319316"/>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flipH="1" rot="1444820">
            <a:off x="527244" y="1709004"/>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flipH="1" rot="1444820">
            <a:off x="6797769"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flipH="1" rot="-5193544">
            <a:off x="2825154" y="47662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p:nvPr/>
        </p:nvSpPr>
        <p:spPr>
          <a:xfrm flipH="1" rot="-5193544">
            <a:off x="-69246" y="32910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p:nvPr/>
        </p:nvSpPr>
        <p:spPr>
          <a:xfrm flipH="1" rot="361738">
            <a:off x="2277695" y="24959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p:nvPr/>
        </p:nvSpPr>
        <p:spPr>
          <a:xfrm flipH="1" rot="362407">
            <a:off x="5519578" y="24616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5"/>
          <p:cNvGrpSpPr/>
          <p:nvPr/>
        </p:nvGrpSpPr>
        <p:grpSpPr>
          <a:xfrm flipH="1" rot="3866498">
            <a:off x="5965786" y="-826152"/>
            <a:ext cx="5362588" cy="3929077"/>
            <a:chOff x="4538448" y="-1495741"/>
            <a:chExt cx="6345538" cy="4649268"/>
          </a:xfrm>
        </p:grpSpPr>
        <p:sp>
          <p:nvSpPr>
            <p:cNvPr id="85" name="Google Shape;85;p5"/>
            <p:cNvSpPr/>
            <p:nvPr/>
          </p:nvSpPr>
          <p:spPr>
            <a:xfrm rot="1466173">
              <a:off x="5063702" y="-68903"/>
              <a:ext cx="5626514" cy="215516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rot="1466173">
              <a:off x="4770759" y="-397502"/>
              <a:ext cx="5825986" cy="2384696"/>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p:nvPr/>
          </p:nvSpPr>
          <p:spPr>
            <a:xfrm rot="1466173">
              <a:off x="4665431" y="88951"/>
              <a:ext cx="5869923" cy="1884939"/>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rot="1466173">
              <a:off x="4641920" y="197531"/>
              <a:ext cx="5990617" cy="1797401"/>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sp>
        <p:nvSpPr>
          <p:cNvPr id="90" name="Google Shape;90;p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1" name="Google Shape;91;p6"/>
          <p:cNvSpPr/>
          <p:nvPr/>
        </p:nvSpPr>
        <p:spPr>
          <a:xfrm>
            <a:off x="-183375" y="3861382"/>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rot="1252356">
            <a:off x="7004375" y="-1783979"/>
            <a:ext cx="3302689" cy="4279237"/>
          </a:xfrm>
          <a:custGeom>
            <a:rect b="b" l="l" r="r" t="t"/>
            <a:pathLst>
              <a:path extrusionOk="0" h="43487" w="33563">
                <a:moveTo>
                  <a:pt x="33244" y="39355"/>
                </a:moveTo>
                <a:cubicBezTo>
                  <a:pt x="33562" y="36724"/>
                  <a:pt x="33071" y="32007"/>
                  <a:pt x="33125" y="29376"/>
                </a:cubicBezTo>
                <a:cubicBezTo>
                  <a:pt x="33217" y="24168"/>
                  <a:pt x="33125" y="19000"/>
                  <a:pt x="33058" y="13792"/>
                </a:cubicBezTo>
                <a:cubicBezTo>
                  <a:pt x="33031" y="11214"/>
                  <a:pt x="33270" y="6378"/>
                  <a:pt x="31158" y="4412"/>
                </a:cubicBezTo>
                <a:cubicBezTo>
                  <a:pt x="29204" y="2591"/>
                  <a:pt x="25351" y="3866"/>
                  <a:pt x="23040" y="3907"/>
                </a:cubicBezTo>
                <a:cubicBezTo>
                  <a:pt x="17858" y="3973"/>
                  <a:pt x="12876" y="2631"/>
                  <a:pt x="7801" y="1847"/>
                </a:cubicBezTo>
                <a:cubicBezTo>
                  <a:pt x="5608" y="1515"/>
                  <a:pt x="1795" y="1"/>
                  <a:pt x="1051" y="2989"/>
                </a:cubicBezTo>
                <a:cubicBezTo>
                  <a:pt x="612" y="4770"/>
                  <a:pt x="1" y="11386"/>
                  <a:pt x="2100" y="12330"/>
                </a:cubicBezTo>
                <a:cubicBezTo>
                  <a:pt x="4997" y="13632"/>
                  <a:pt x="9142" y="11944"/>
                  <a:pt x="10511" y="15877"/>
                </a:cubicBezTo>
                <a:cubicBezTo>
                  <a:pt x="12145" y="20594"/>
                  <a:pt x="7668" y="28274"/>
                  <a:pt x="12849" y="31596"/>
                </a:cubicBezTo>
                <a:cubicBezTo>
                  <a:pt x="15599" y="33349"/>
                  <a:pt x="19426" y="28168"/>
                  <a:pt x="23053" y="29948"/>
                </a:cubicBezTo>
                <a:cubicBezTo>
                  <a:pt x="27105" y="31941"/>
                  <a:pt x="24953" y="37694"/>
                  <a:pt x="26361" y="40989"/>
                </a:cubicBezTo>
                <a:cubicBezTo>
                  <a:pt x="27385" y="43380"/>
                  <a:pt x="30015" y="43486"/>
                  <a:pt x="31676" y="41679"/>
                </a:cubicBezTo>
                <a:cubicBezTo>
                  <a:pt x="32301" y="40989"/>
                  <a:pt x="32832" y="40191"/>
                  <a:pt x="33244" y="3935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5474569" y="-2128000"/>
            <a:ext cx="4394360" cy="2862135"/>
          </a:xfrm>
          <a:custGeom>
            <a:rect b="b" l="l" r="r" t="t"/>
            <a:pathLst>
              <a:path extrusionOk="0" h="29086" w="44657">
                <a:moveTo>
                  <a:pt x="43540" y="17526"/>
                </a:moveTo>
                <a:cubicBezTo>
                  <a:pt x="41919" y="15919"/>
                  <a:pt x="38438" y="13740"/>
                  <a:pt x="36671" y="12305"/>
                </a:cubicBezTo>
                <a:cubicBezTo>
                  <a:pt x="33177" y="9474"/>
                  <a:pt x="29589" y="6804"/>
                  <a:pt x="26015" y="4080"/>
                </a:cubicBezTo>
                <a:cubicBezTo>
                  <a:pt x="24235" y="2725"/>
                  <a:pt x="21072" y="1"/>
                  <a:pt x="18601" y="400"/>
                </a:cubicBezTo>
                <a:cubicBezTo>
                  <a:pt x="16330" y="759"/>
                  <a:pt x="15147" y="4067"/>
                  <a:pt x="13938" y="5662"/>
                </a:cubicBezTo>
                <a:cubicBezTo>
                  <a:pt x="11240" y="9235"/>
                  <a:pt x="7680" y="11919"/>
                  <a:pt x="4452" y="14975"/>
                </a:cubicBezTo>
                <a:cubicBezTo>
                  <a:pt x="3070" y="16277"/>
                  <a:pt x="0" y="18084"/>
                  <a:pt x="1648" y="20171"/>
                </a:cubicBezTo>
                <a:cubicBezTo>
                  <a:pt x="2631" y="21419"/>
                  <a:pt x="6817" y="25352"/>
                  <a:pt x="8583" y="24422"/>
                </a:cubicBezTo>
                <a:cubicBezTo>
                  <a:pt x="11001" y="23133"/>
                  <a:pt x="12051" y="19413"/>
                  <a:pt x="15465" y="20569"/>
                </a:cubicBezTo>
                <a:cubicBezTo>
                  <a:pt x="19545" y="21951"/>
                  <a:pt x="22415" y="29085"/>
                  <a:pt x="27423" y="27305"/>
                </a:cubicBezTo>
                <a:cubicBezTo>
                  <a:pt x="30081" y="26362"/>
                  <a:pt x="28580" y="21007"/>
                  <a:pt x="31715" y="19480"/>
                </a:cubicBezTo>
                <a:cubicBezTo>
                  <a:pt x="35223" y="17765"/>
                  <a:pt x="38013" y="22296"/>
                  <a:pt x="41002" y="23080"/>
                </a:cubicBezTo>
                <a:cubicBezTo>
                  <a:pt x="43181" y="23664"/>
                  <a:pt x="44656" y="21924"/>
                  <a:pt x="44297" y="19825"/>
                </a:cubicBezTo>
                <a:cubicBezTo>
                  <a:pt x="44151" y="19028"/>
                  <a:pt x="43898" y="18257"/>
                  <a:pt x="43540" y="17526"/>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p:nvPr/>
        </p:nvSpPr>
        <p:spPr>
          <a:xfrm>
            <a:off x="2118831" y="4736178"/>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rgbClr val="E750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p:nvPr/>
        </p:nvSpPr>
        <p:spPr>
          <a:xfrm rot="2981003">
            <a:off x="-346660" y="-869130"/>
            <a:ext cx="1772819" cy="1981236"/>
          </a:xfrm>
          <a:custGeom>
            <a:rect b="b" l="l" r="r" t="t"/>
            <a:pathLst>
              <a:path extrusionOk="0" h="20134" w="18016">
                <a:moveTo>
                  <a:pt x="5614" y="1"/>
                </a:moveTo>
                <a:cubicBezTo>
                  <a:pt x="489" y="1"/>
                  <a:pt x="1" y="6412"/>
                  <a:pt x="902" y="10178"/>
                </a:cubicBezTo>
                <a:cubicBezTo>
                  <a:pt x="1886" y="14270"/>
                  <a:pt x="4649" y="17831"/>
                  <a:pt x="8622" y="19399"/>
                </a:cubicBezTo>
                <a:cubicBezTo>
                  <a:pt x="9684" y="19815"/>
                  <a:pt x="11239" y="20134"/>
                  <a:pt x="12776" y="20134"/>
                </a:cubicBezTo>
                <a:cubicBezTo>
                  <a:pt x="15319" y="20134"/>
                  <a:pt x="17812" y="19260"/>
                  <a:pt x="17935" y="16502"/>
                </a:cubicBezTo>
                <a:cubicBezTo>
                  <a:pt x="18015" y="14736"/>
                  <a:pt x="16780" y="13195"/>
                  <a:pt x="15478" y="12158"/>
                </a:cubicBezTo>
                <a:cubicBezTo>
                  <a:pt x="14468" y="11347"/>
                  <a:pt x="13299" y="10723"/>
                  <a:pt x="12408" y="9779"/>
                </a:cubicBezTo>
                <a:cubicBezTo>
                  <a:pt x="11519" y="8849"/>
                  <a:pt x="11106" y="7694"/>
                  <a:pt x="10787" y="6472"/>
                </a:cubicBezTo>
                <a:cubicBezTo>
                  <a:pt x="10296" y="4585"/>
                  <a:pt x="9951" y="2445"/>
                  <a:pt x="8422" y="1077"/>
                </a:cubicBezTo>
                <a:cubicBezTo>
                  <a:pt x="7678" y="413"/>
                  <a:pt x="6709" y="14"/>
                  <a:pt x="5752" y="14"/>
                </a:cubicBezTo>
                <a:cubicBezTo>
                  <a:pt x="5726" y="1"/>
                  <a:pt x="5685" y="1"/>
                  <a:pt x="5646" y="1"/>
                </a:cubicBezTo>
                <a:cubicBezTo>
                  <a:pt x="5635" y="1"/>
                  <a:pt x="5625" y="1"/>
                  <a:pt x="56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
          <p:cNvSpPr/>
          <p:nvPr/>
        </p:nvSpPr>
        <p:spPr>
          <a:xfrm rot="9154302">
            <a:off x="7317393" y="3668862"/>
            <a:ext cx="4394316" cy="2862106"/>
          </a:xfrm>
          <a:custGeom>
            <a:rect b="b" l="l" r="r" t="t"/>
            <a:pathLst>
              <a:path extrusionOk="0" h="29086" w="44657">
                <a:moveTo>
                  <a:pt x="43540" y="17526"/>
                </a:moveTo>
                <a:cubicBezTo>
                  <a:pt x="41919" y="15919"/>
                  <a:pt x="38438" y="13740"/>
                  <a:pt x="36671" y="12305"/>
                </a:cubicBezTo>
                <a:cubicBezTo>
                  <a:pt x="33177" y="9474"/>
                  <a:pt x="29589" y="6804"/>
                  <a:pt x="26015" y="4080"/>
                </a:cubicBezTo>
                <a:cubicBezTo>
                  <a:pt x="24235" y="2725"/>
                  <a:pt x="21072" y="1"/>
                  <a:pt x="18601" y="400"/>
                </a:cubicBezTo>
                <a:cubicBezTo>
                  <a:pt x="16330" y="759"/>
                  <a:pt x="15147" y="4067"/>
                  <a:pt x="13938" y="5662"/>
                </a:cubicBezTo>
                <a:cubicBezTo>
                  <a:pt x="11240" y="9235"/>
                  <a:pt x="7680" y="11919"/>
                  <a:pt x="4452" y="14975"/>
                </a:cubicBezTo>
                <a:cubicBezTo>
                  <a:pt x="3070" y="16277"/>
                  <a:pt x="0" y="18084"/>
                  <a:pt x="1648" y="20171"/>
                </a:cubicBezTo>
                <a:cubicBezTo>
                  <a:pt x="2631" y="21419"/>
                  <a:pt x="6817" y="25352"/>
                  <a:pt x="8583" y="24422"/>
                </a:cubicBezTo>
                <a:cubicBezTo>
                  <a:pt x="11001" y="23133"/>
                  <a:pt x="12051" y="19413"/>
                  <a:pt x="15465" y="20569"/>
                </a:cubicBezTo>
                <a:cubicBezTo>
                  <a:pt x="19545" y="21951"/>
                  <a:pt x="22415" y="29085"/>
                  <a:pt x="27423" y="27305"/>
                </a:cubicBezTo>
                <a:cubicBezTo>
                  <a:pt x="30081" y="26362"/>
                  <a:pt x="28580" y="21007"/>
                  <a:pt x="31715" y="19480"/>
                </a:cubicBezTo>
                <a:cubicBezTo>
                  <a:pt x="35223" y="17765"/>
                  <a:pt x="38013" y="22296"/>
                  <a:pt x="41002" y="23080"/>
                </a:cubicBezTo>
                <a:cubicBezTo>
                  <a:pt x="43181" y="23664"/>
                  <a:pt x="44656" y="21924"/>
                  <a:pt x="44297" y="19825"/>
                </a:cubicBezTo>
                <a:cubicBezTo>
                  <a:pt x="44151" y="19028"/>
                  <a:pt x="43898" y="18257"/>
                  <a:pt x="43540" y="175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1637950" y="-25167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rot="3230223">
            <a:off x="141150" y="2268029"/>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
          <p:cNvSpPr/>
          <p:nvPr/>
        </p:nvSpPr>
        <p:spPr>
          <a:xfrm rot="-1444820">
            <a:off x="8575189" y="1709004"/>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rot="5193544">
            <a:off x="5990392" y="47662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193544">
            <a:off x="8884792" y="32910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rot="-361738">
            <a:off x="6824719" y="24959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rot="-362407">
            <a:off x="3651978" y="24616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sp>
        <p:nvSpPr>
          <p:cNvPr id="106" name="Google Shape;106;p7"/>
          <p:cNvSpPr txBox="1"/>
          <p:nvPr>
            <p:ph type="title"/>
          </p:nvPr>
        </p:nvSpPr>
        <p:spPr>
          <a:xfrm>
            <a:off x="5249400" y="988350"/>
            <a:ext cx="2781300" cy="24354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7" name="Google Shape;107;p7"/>
          <p:cNvSpPr txBox="1"/>
          <p:nvPr>
            <p:ph idx="1" type="subTitle"/>
          </p:nvPr>
        </p:nvSpPr>
        <p:spPr>
          <a:xfrm>
            <a:off x="5249400" y="3304338"/>
            <a:ext cx="2469600" cy="850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08" name="Google Shape;108;p7"/>
          <p:cNvSpPr/>
          <p:nvPr/>
        </p:nvSpPr>
        <p:spPr>
          <a:xfrm rot="1252356">
            <a:off x="7004375" y="-1783979"/>
            <a:ext cx="3302689" cy="4279237"/>
          </a:xfrm>
          <a:custGeom>
            <a:rect b="b" l="l" r="r" t="t"/>
            <a:pathLst>
              <a:path extrusionOk="0" h="43487" w="33563">
                <a:moveTo>
                  <a:pt x="33244" y="39355"/>
                </a:moveTo>
                <a:cubicBezTo>
                  <a:pt x="33562" y="36724"/>
                  <a:pt x="33071" y="32007"/>
                  <a:pt x="33125" y="29376"/>
                </a:cubicBezTo>
                <a:cubicBezTo>
                  <a:pt x="33217" y="24168"/>
                  <a:pt x="33125" y="19000"/>
                  <a:pt x="33058" y="13792"/>
                </a:cubicBezTo>
                <a:cubicBezTo>
                  <a:pt x="33031" y="11214"/>
                  <a:pt x="33270" y="6378"/>
                  <a:pt x="31158" y="4412"/>
                </a:cubicBezTo>
                <a:cubicBezTo>
                  <a:pt x="29204" y="2591"/>
                  <a:pt x="25351" y="3866"/>
                  <a:pt x="23040" y="3907"/>
                </a:cubicBezTo>
                <a:cubicBezTo>
                  <a:pt x="17858" y="3973"/>
                  <a:pt x="12876" y="2631"/>
                  <a:pt x="7801" y="1847"/>
                </a:cubicBezTo>
                <a:cubicBezTo>
                  <a:pt x="5608" y="1515"/>
                  <a:pt x="1795" y="1"/>
                  <a:pt x="1051" y="2989"/>
                </a:cubicBezTo>
                <a:cubicBezTo>
                  <a:pt x="612" y="4770"/>
                  <a:pt x="1" y="11386"/>
                  <a:pt x="2100" y="12330"/>
                </a:cubicBezTo>
                <a:cubicBezTo>
                  <a:pt x="4997" y="13632"/>
                  <a:pt x="9142" y="11944"/>
                  <a:pt x="10511" y="15877"/>
                </a:cubicBezTo>
                <a:cubicBezTo>
                  <a:pt x="12145" y="20594"/>
                  <a:pt x="7668" y="28274"/>
                  <a:pt x="12849" y="31596"/>
                </a:cubicBezTo>
                <a:cubicBezTo>
                  <a:pt x="15599" y="33349"/>
                  <a:pt x="19426" y="28168"/>
                  <a:pt x="23053" y="29948"/>
                </a:cubicBezTo>
                <a:cubicBezTo>
                  <a:pt x="27105" y="31941"/>
                  <a:pt x="24953" y="37694"/>
                  <a:pt x="26361" y="40989"/>
                </a:cubicBezTo>
                <a:cubicBezTo>
                  <a:pt x="27385" y="43380"/>
                  <a:pt x="30015" y="43486"/>
                  <a:pt x="31676" y="41679"/>
                </a:cubicBezTo>
                <a:cubicBezTo>
                  <a:pt x="32301" y="40989"/>
                  <a:pt x="32832" y="40191"/>
                  <a:pt x="33244" y="3935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5474569" y="-2128000"/>
            <a:ext cx="4394360" cy="2862135"/>
          </a:xfrm>
          <a:custGeom>
            <a:rect b="b" l="l" r="r" t="t"/>
            <a:pathLst>
              <a:path extrusionOk="0" h="29086" w="44657">
                <a:moveTo>
                  <a:pt x="43540" y="17526"/>
                </a:moveTo>
                <a:cubicBezTo>
                  <a:pt x="41919" y="15919"/>
                  <a:pt x="38438" y="13740"/>
                  <a:pt x="36671" y="12305"/>
                </a:cubicBezTo>
                <a:cubicBezTo>
                  <a:pt x="33177" y="9474"/>
                  <a:pt x="29589" y="6804"/>
                  <a:pt x="26015" y="4080"/>
                </a:cubicBezTo>
                <a:cubicBezTo>
                  <a:pt x="24235" y="2725"/>
                  <a:pt x="21072" y="1"/>
                  <a:pt x="18601" y="400"/>
                </a:cubicBezTo>
                <a:cubicBezTo>
                  <a:pt x="16330" y="759"/>
                  <a:pt x="15147" y="4067"/>
                  <a:pt x="13938" y="5662"/>
                </a:cubicBezTo>
                <a:cubicBezTo>
                  <a:pt x="11240" y="9235"/>
                  <a:pt x="7680" y="11919"/>
                  <a:pt x="4452" y="14975"/>
                </a:cubicBezTo>
                <a:cubicBezTo>
                  <a:pt x="3070" y="16277"/>
                  <a:pt x="0" y="18084"/>
                  <a:pt x="1648" y="20171"/>
                </a:cubicBezTo>
                <a:cubicBezTo>
                  <a:pt x="2631" y="21419"/>
                  <a:pt x="6817" y="25352"/>
                  <a:pt x="8583" y="24422"/>
                </a:cubicBezTo>
                <a:cubicBezTo>
                  <a:pt x="11001" y="23133"/>
                  <a:pt x="12051" y="19413"/>
                  <a:pt x="15465" y="20569"/>
                </a:cubicBezTo>
                <a:cubicBezTo>
                  <a:pt x="19545" y="21951"/>
                  <a:pt x="22415" y="29085"/>
                  <a:pt x="27423" y="27305"/>
                </a:cubicBezTo>
                <a:cubicBezTo>
                  <a:pt x="30081" y="26362"/>
                  <a:pt x="28580" y="21007"/>
                  <a:pt x="31715" y="19480"/>
                </a:cubicBezTo>
                <a:cubicBezTo>
                  <a:pt x="35223" y="17765"/>
                  <a:pt x="38013" y="22296"/>
                  <a:pt x="41002" y="23080"/>
                </a:cubicBezTo>
                <a:cubicBezTo>
                  <a:pt x="43181" y="23664"/>
                  <a:pt x="44656" y="21924"/>
                  <a:pt x="44297" y="19825"/>
                </a:cubicBezTo>
                <a:cubicBezTo>
                  <a:pt x="44151" y="19028"/>
                  <a:pt x="43898" y="18257"/>
                  <a:pt x="43540" y="1752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rot="9154302">
            <a:off x="7317393" y="3668862"/>
            <a:ext cx="4394316" cy="2862106"/>
          </a:xfrm>
          <a:custGeom>
            <a:rect b="b" l="l" r="r" t="t"/>
            <a:pathLst>
              <a:path extrusionOk="0" h="29086" w="44657">
                <a:moveTo>
                  <a:pt x="43540" y="17526"/>
                </a:moveTo>
                <a:cubicBezTo>
                  <a:pt x="41919" y="15919"/>
                  <a:pt x="38438" y="13740"/>
                  <a:pt x="36671" y="12305"/>
                </a:cubicBezTo>
                <a:cubicBezTo>
                  <a:pt x="33177" y="9474"/>
                  <a:pt x="29589" y="6804"/>
                  <a:pt x="26015" y="4080"/>
                </a:cubicBezTo>
                <a:cubicBezTo>
                  <a:pt x="24235" y="2725"/>
                  <a:pt x="21072" y="1"/>
                  <a:pt x="18601" y="400"/>
                </a:cubicBezTo>
                <a:cubicBezTo>
                  <a:pt x="16330" y="759"/>
                  <a:pt x="15147" y="4067"/>
                  <a:pt x="13938" y="5662"/>
                </a:cubicBezTo>
                <a:cubicBezTo>
                  <a:pt x="11240" y="9235"/>
                  <a:pt x="7680" y="11919"/>
                  <a:pt x="4452" y="14975"/>
                </a:cubicBezTo>
                <a:cubicBezTo>
                  <a:pt x="3070" y="16277"/>
                  <a:pt x="0" y="18084"/>
                  <a:pt x="1648" y="20171"/>
                </a:cubicBezTo>
                <a:cubicBezTo>
                  <a:pt x="2631" y="21419"/>
                  <a:pt x="6817" y="25352"/>
                  <a:pt x="8583" y="24422"/>
                </a:cubicBezTo>
                <a:cubicBezTo>
                  <a:pt x="11001" y="23133"/>
                  <a:pt x="12051" y="19413"/>
                  <a:pt x="15465" y="20569"/>
                </a:cubicBezTo>
                <a:cubicBezTo>
                  <a:pt x="19545" y="21951"/>
                  <a:pt x="22415" y="29085"/>
                  <a:pt x="27423" y="27305"/>
                </a:cubicBezTo>
                <a:cubicBezTo>
                  <a:pt x="30081" y="26362"/>
                  <a:pt x="28580" y="21007"/>
                  <a:pt x="31715" y="19480"/>
                </a:cubicBezTo>
                <a:cubicBezTo>
                  <a:pt x="35223" y="17765"/>
                  <a:pt x="38013" y="22296"/>
                  <a:pt x="41002" y="23080"/>
                </a:cubicBezTo>
                <a:cubicBezTo>
                  <a:pt x="43181" y="23664"/>
                  <a:pt x="44656" y="21924"/>
                  <a:pt x="44297" y="19825"/>
                </a:cubicBezTo>
                <a:cubicBezTo>
                  <a:pt x="44151" y="19028"/>
                  <a:pt x="43898" y="18257"/>
                  <a:pt x="43540" y="1752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rot="-1444820">
            <a:off x="8575189" y="1709004"/>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rot="5193544">
            <a:off x="5990392" y="47662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rot="5193544">
            <a:off x="8884792" y="329101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rot="-361738">
            <a:off x="6824719" y="249598"/>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115" name="Shape 115"/>
        <p:cNvGrpSpPr/>
        <p:nvPr/>
      </p:nvGrpSpPr>
      <p:grpSpPr>
        <a:xfrm>
          <a:off x="0" y="0"/>
          <a:ext cx="0" cy="0"/>
          <a:chOff x="0" y="0"/>
          <a:chExt cx="0" cy="0"/>
        </a:xfrm>
      </p:grpSpPr>
      <p:sp>
        <p:nvSpPr>
          <p:cNvPr id="116" name="Google Shape;116;p8"/>
          <p:cNvSpPr txBox="1"/>
          <p:nvPr>
            <p:ph type="title"/>
          </p:nvPr>
        </p:nvSpPr>
        <p:spPr>
          <a:xfrm>
            <a:off x="1740900" y="1307100"/>
            <a:ext cx="56622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17" name="Google Shape;117;p8"/>
          <p:cNvSpPr/>
          <p:nvPr/>
        </p:nvSpPr>
        <p:spPr>
          <a:xfrm>
            <a:off x="-346650" y="3104332"/>
            <a:ext cx="2575685" cy="3338010"/>
          </a:xfrm>
          <a:custGeom>
            <a:rect b="b" l="l" r="r" t="t"/>
            <a:pathLst>
              <a:path extrusionOk="0" h="33922" w="26175">
                <a:moveTo>
                  <a:pt x="240" y="3230"/>
                </a:moveTo>
                <a:cubicBezTo>
                  <a:pt x="1" y="5276"/>
                  <a:pt x="386" y="8956"/>
                  <a:pt x="346" y="11016"/>
                </a:cubicBezTo>
                <a:cubicBezTo>
                  <a:pt x="266" y="15068"/>
                  <a:pt x="346" y="19107"/>
                  <a:pt x="386" y="23160"/>
                </a:cubicBezTo>
                <a:cubicBezTo>
                  <a:pt x="413" y="25179"/>
                  <a:pt x="213" y="28952"/>
                  <a:pt x="1874" y="30494"/>
                </a:cubicBezTo>
                <a:cubicBezTo>
                  <a:pt x="3389" y="31902"/>
                  <a:pt x="6405" y="30905"/>
                  <a:pt x="8212" y="30878"/>
                </a:cubicBezTo>
                <a:cubicBezTo>
                  <a:pt x="12251" y="30825"/>
                  <a:pt x="16130" y="31875"/>
                  <a:pt x="20090" y="32487"/>
                </a:cubicBezTo>
                <a:cubicBezTo>
                  <a:pt x="21804" y="32752"/>
                  <a:pt x="24780" y="33921"/>
                  <a:pt x="25365" y="31596"/>
                </a:cubicBezTo>
                <a:cubicBezTo>
                  <a:pt x="25710" y="30201"/>
                  <a:pt x="26175" y="25046"/>
                  <a:pt x="24541" y="24302"/>
                </a:cubicBezTo>
                <a:cubicBezTo>
                  <a:pt x="22282" y="23292"/>
                  <a:pt x="19041" y="24607"/>
                  <a:pt x="17978" y="21539"/>
                </a:cubicBezTo>
                <a:cubicBezTo>
                  <a:pt x="16702" y="17858"/>
                  <a:pt x="20196" y="11866"/>
                  <a:pt x="16144" y="9275"/>
                </a:cubicBezTo>
                <a:cubicBezTo>
                  <a:pt x="14004" y="7919"/>
                  <a:pt x="11016" y="11959"/>
                  <a:pt x="8199" y="10564"/>
                </a:cubicBezTo>
                <a:cubicBezTo>
                  <a:pt x="5023" y="9009"/>
                  <a:pt x="6711" y="4518"/>
                  <a:pt x="5621" y="1954"/>
                </a:cubicBezTo>
                <a:cubicBezTo>
                  <a:pt x="4810" y="80"/>
                  <a:pt x="2764" y="1"/>
                  <a:pt x="1476" y="1409"/>
                </a:cubicBezTo>
                <a:cubicBezTo>
                  <a:pt x="971" y="1954"/>
                  <a:pt x="572" y="2566"/>
                  <a:pt x="240" y="3230"/>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8"/>
          <p:cNvSpPr/>
          <p:nvPr/>
        </p:nvSpPr>
        <p:spPr>
          <a:xfrm rot="10800000">
            <a:off x="6264531" y="-757660"/>
            <a:ext cx="3046935" cy="1588413"/>
          </a:xfrm>
          <a:custGeom>
            <a:rect b="b" l="l" r="r" t="t"/>
            <a:pathLst>
              <a:path extrusionOk="0" h="16142" w="30964">
                <a:moveTo>
                  <a:pt x="15660" y="0"/>
                </a:moveTo>
                <a:cubicBezTo>
                  <a:pt x="3511" y="0"/>
                  <a:pt x="470" y="10666"/>
                  <a:pt x="152" y="14072"/>
                </a:cubicBezTo>
                <a:cubicBezTo>
                  <a:pt x="0" y="15700"/>
                  <a:pt x="5841" y="16142"/>
                  <a:pt x="12225" y="16142"/>
                </a:cubicBezTo>
                <a:cubicBezTo>
                  <a:pt x="19803" y="16142"/>
                  <a:pt x="28147" y="15520"/>
                  <a:pt x="28147" y="15520"/>
                </a:cubicBezTo>
                <a:cubicBezTo>
                  <a:pt x="28147" y="15520"/>
                  <a:pt x="30963" y="1131"/>
                  <a:pt x="17371" y="68"/>
                </a:cubicBezTo>
                <a:cubicBezTo>
                  <a:pt x="16782" y="22"/>
                  <a:pt x="16212" y="0"/>
                  <a:pt x="156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p:nvPr/>
        </p:nvSpPr>
        <p:spPr>
          <a:xfrm>
            <a:off x="7950676" y="3564020"/>
            <a:ext cx="1772819" cy="1981236"/>
          </a:xfrm>
          <a:custGeom>
            <a:rect b="b" l="l" r="r" t="t"/>
            <a:pathLst>
              <a:path extrusionOk="0" h="20134" w="18016">
                <a:moveTo>
                  <a:pt x="5614" y="1"/>
                </a:moveTo>
                <a:cubicBezTo>
                  <a:pt x="489" y="1"/>
                  <a:pt x="1" y="6412"/>
                  <a:pt x="902" y="10178"/>
                </a:cubicBezTo>
                <a:cubicBezTo>
                  <a:pt x="1886" y="14270"/>
                  <a:pt x="4649" y="17831"/>
                  <a:pt x="8622" y="19399"/>
                </a:cubicBezTo>
                <a:cubicBezTo>
                  <a:pt x="9684" y="19815"/>
                  <a:pt x="11239" y="20134"/>
                  <a:pt x="12776" y="20134"/>
                </a:cubicBezTo>
                <a:cubicBezTo>
                  <a:pt x="15319" y="20134"/>
                  <a:pt x="17812" y="19260"/>
                  <a:pt x="17935" y="16502"/>
                </a:cubicBezTo>
                <a:cubicBezTo>
                  <a:pt x="18015" y="14736"/>
                  <a:pt x="16780" y="13195"/>
                  <a:pt x="15478" y="12158"/>
                </a:cubicBezTo>
                <a:cubicBezTo>
                  <a:pt x="14468" y="11347"/>
                  <a:pt x="13299" y="10723"/>
                  <a:pt x="12408" y="9779"/>
                </a:cubicBezTo>
                <a:cubicBezTo>
                  <a:pt x="11519" y="8849"/>
                  <a:pt x="11106" y="7694"/>
                  <a:pt x="10787" y="6472"/>
                </a:cubicBezTo>
                <a:cubicBezTo>
                  <a:pt x="10296" y="4585"/>
                  <a:pt x="9951" y="2445"/>
                  <a:pt x="8422" y="1077"/>
                </a:cubicBezTo>
                <a:cubicBezTo>
                  <a:pt x="7678" y="413"/>
                  <a:pt x="6709" y="14"/>
                  <a:pt x="5752" y="14"/>
                </a:cubicBezTo>
                <a:cubicBezTo>
                  <a:pt x="5726" y="1"/>
                  <a:pt x="5685" y="1"/>
                  <a:pt x="5646" y="1"/>
                </a:cubicBezTo>
                <a:cubicBezTo>
                  <a:pt x="5635" y="1"/>
                  <a:pt x="5625" y="1"/>
                  <a:pt x="56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 name="Google Shape;120;p8"/>
          <p:cNvGrpSpPr/>
          <p:nvPr/>
        </p:nvGrpSpPr>
        <p:grpSpPr>
          <a:xfrm flipH="1" rot="-777527">
            <a:off x="-1063030" y="-1472229"/>
            <a:ext cx="4943434" cy="3621970"/>
            <a:chOff x="4538448" y="-1495741"/>
            <a:chExt cx="6345538" cy="4649268"/>
          </a:xfrm>
        </p:grpSpPr>
        <p:sp>
          <p:nvSpPr>
            <p:cNvPr id="121" name="Google Shape;121;p8"/>
            <p:cNvSpPr/>
            <p:nvPr/>
          </p:nvSpPr>
          <p:spPr>
            <a:xfrm rot="1466173">
              <a:off x="5063702" y="-68903"/>
              <a:ext cx="5626514" cy="2155169"/>
            </a:xfrm>
            <a:custGeom>
              <a:rect b="b" l="l" r="r" t="t"/>
              <a:pathLst>
                <a:path extrusionOk="0" h="31981" w="83493">
                  <a:moveTo>
                    <a:pt x="4235" y="1"/>
                  </a:moveTo>
                  <a:lnTo>
                    <a:pt x="1" y="22267"/>
                  </a:lnTo>
                  <a:cubicBezTo>
                    <a:pt x="2035" y="24224"/>
                    <a:pt x="3492" y="26244"/>
                    <a:pt x="6451" y="26395"/>
                  </a:cubicBezTo>
                  <a:cubicBezTo>
                    <a:pt x="6567" y="26402"/>
                    <a:pt x="6679" y="26405"/>
                    <a:pt x="6788" y="26405"/>
                  </a:cubicBezTo>
                  <a:cubicBezTo>
                    <a:pt x="9572" y="26405"/>
                    <a:pt x="10038" y="24465"/>
                    <a:pt x="13184" y="24465"/>
                  </a:cubicBezTo>
                  <a:cubicBezTo>
                    <a:pt x="13241" y="24465"/>
                    <a:pt x="13299" y="24466"/>
                    <a:pt x="13357" y="24467"/>
                  </a:cubicBezTo>
                  <a:cubicBezTo>
                    <a:pt x="17288" y="24558"/>
                    <a:pt x="17864" y="27428"/>
                    <a:pt x="24998" y="30326"/>
                  </a:cubicBezTo>
                  <a:cubicBezTo>
                    <a:pt x="28441" y="31729"/>
                    <a:pt x="30573" y="31980"/>
                    <a:pt x="31794" y="31980"/>
                  </a:cubicBezTo>
                  <a:cubicBezTo>
                    <a:pt x="32172" y="31980"/>
                    <a:pt x="32462" y="31956"/>
                    <a:pt x="32678" y="31935"/>
                  </a:cubicBezTo>
                  <a:cubicBezTo>
                    <a:pt x="35440" y="31631"/>
                    <a:pt x="35683" y="30538"/>
                    <a:pt x="38385" y="29765"/>
                  </a:cubicBezTo>
                  <a:cubicBezTo>
                    <a:pt x="39503" y="29446"/>
                    <a:pt x="40541" y="29324"/>
                    <a:pt x="41518" y="29324"/>
                  </a:cubicBezTo>
                  <a:cubicBezTo>
                    <a:pt x="44753" y="29324"/>
                    <a:pt x="47311" y="30667"/>
                    <a:pt x="49863" y="30667"/>
                  </a:cubicBezTo>
                  <a:cubicBezTo>
                    <a:pt x="50650" y="30667"/>
                    <a:pt x="51437" y="30539"/>
                    <a:pt x="52242" y="30204"/>
                  </a:cubicBezTo>
                  <a:cubicBezTo>
                    <a:pt x="55308" y="28929"/>
                    <a:pt x="53791" y="26653"/>
                    <a:pt x="57114" y="24680"/>
                  </a:cubicBezTo>
                  <a:cubicBezTo>
                    <a:pt x="58609" y="23791"/>
                    <a:pt x="59992" y="23613"/>
                    <a:pt x="61604" y="23613"/>
                  </a:cubicBezTo>
                  <a:cubicBezTo>
                    <a:pt x="62686" y="23613"/>
                    <a:pt x="63870" y="23693"/>
                    <a:pt x="65260" y="23693"/>
                  </a:cubicBezTo>
                  <a:cubicBezTo>
                    <a:pt x="67035" y="23693"/>
                    <a:pt x="69146" y="23562"/>
                    <a:pt x="71806" y="22965"/>
                  </a:cubicBezTo>
                  <a:cubicBezTo>
                    <a:pt x="73050" y="22692"/>
                    <a:pt x="76086" y="21994"/>
                    <a:pt x="79471" y="20278"/>
                  </a:cubicBezTo>
                  <a:cubicBezTo>
                    <a:pt x="81293" y="19337"/>
                    <a:pt x="82507" y="18473"/>
                    <a:pt x="83493" y="17683"/>
                  </a:cubicBezTo>
                  <a:lnTo>
                    <a:pt x="83493" y="5859"/>
                  </a:lnTo>
                  <a:cubicBezTo>
                    <a:pt x="81991" y="4220"/>
                    <a:pt x="81110" y="3370"/>
                    <a:pt x="80487" y="3143"/>
                  </a:cubicBezTo>
                  <a:cubicBezTo>
                    <a:pt x="79864" y="2932"/>
                    <a:pt x="79237" y="2847"/>
                    <a:pt x="78616" y="2847"/>
                  </a:cubicBezTo>
                  <a:cubicBezTo>
                    <a:pt x="76038" y="2847"/>
                    <a:pt x="73568" y="4315"/>
                    <a:pt x="71866" y="4315"/>
                  </a:cubicBezTo>
                  <a:cubicBezTo>
                    <a:pt x="71356" y="4315"/>
                    <a:pt x="70915" y="4184"/>
                    <a:pt x="70561" y="3841"/>
                  </a:cubicBezTo>
                  <a:cubicBezTo>
                    <a:pt x="69788" y="3113"/>
                    <a:pt x="70273" y="2186"/>
                    <a:pt x="69454" y="1716"/>
                  </a:cubicBezTo>
                  <a:cubicBezTo>
                    <a:pt x="69262" y="1603"/>
                    <a:pt x="69060" y="1550"/>
                    <a:pt x="68834" y="1550"/>
                  </a:cubicBezTo>
                  <a:cubicBezTo>
                    <a:pt x="67846" y="1550"/>
                    <a:pt x="66393" y="2563"/>
                    <a:pt x="63231" y="4008"/>
                  </a:cubicBezTo>
                  <a:cubicBezTo>
                    <a:pt x="60863" y="5100"/>
                    <a:pt x="59679" y="5647"/>
                    <a:pt x="58692" y="5677"/>
                  </a:cubicBezTo>
                  <a:cubicBezTo>
                    <a:pt x="58633" y="5679"/>
                    <a:pt x="58576" y="5680"/>
                    <a:pt x="58519" y="5680"/>
                  </a:cubicBezTo>
                  <a:cubicBezTo>
                    <a:pt x="56657" y="5680"/>
                    <a:pt x="55780" y="4839"/>
                    <a:pt x="53951" y="4839"/>
                  </a:cubicBezTo>
                  <a:cubicBezTo>
                    <a:pt x="53743" y="4839"/>
                    <a:pt x="53524" y="4849"/>
                    <a:pt x="53289" y="4873"/>
                  </a:cubicBezTo>
                  <a:cubicBezTo>
                    <a:pt x="51939" y="5025"/>
                    <a:pt x="51514" y="5450"/>
                    <a:pt x="50300" y="5859"/>
                  </a:cubicBezTo>
                  <a:cubicBezTo>
                    <a:pt x="49449" y="6143"/>
                    <a:pt x="48691" y="6254"/>
                    <a:pt x="47973" y="6254"/>
                  </a:cubicBezTo>
                  <a:cubicBezTo>
                    <a:pt x="45318" y="6254"/>
                    <a:pt x="43223" y="4727"/>
                    <a:pt x="39122" y="4727"/>
                  </a:cubicBezTo>
                  <a:cubicBezTo>
                    <a:pt x="38751" y="4727"/>
                    <a:pt x="38365" y="4739"/>
                    <a:pt x="37960" y="4767"/>
                  </a:cubicBezTo>
                  <a:cubicBezTo>
                    <a:pt x="35517" y="4934"/>
                    <a:pt x="35561" y="5420"/>
                    <a:pt x="33042" y="5480"/>
                  </a:cubicBezTo>
                  <a:cubicBezTo>
                    <a:pt x="32886" y="5484"/>
                    <a:pt x="32732" y="5486"/>
                    <a:pt x="32580" y="5486"/>
                  </a:cubicBezTo>
                  <a:cubicBezTo>
                    <a:pt x="29049" y="5486"/>
                    <a:pt x="26433" y="4511"/>
                    <a:pt x="25560" y="4206"/>
                  </a:cubicBezTo>
                  <a:cubicBezTo>
                    <a:pt x="22357" y="3082"/>
                    <a:pt x="16377" y="1625"/>
                    <a:pt x="4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rot="1466173">
              <a:off x="4770759" y="-397502"/>
              <a:ext cx="5825986" cy="2384696"/>
            </a:xfrm>
            <a:custGeom>
              <a:rect b="b" l="l" r="r" t="t"/>
              <a:pathLst>
                <a:path extrusionOk="0" h="35387" w="86453">
                  <a:moveTo>
                    <a:pt x="8482" y="1"/>
                  </a:moveTo>
                  <a:cubicBezTo>
                    <a:pt x="8418" y="1"/>
                    <a:pt x="8353" y="3"/>
                    <a:pt x="8288" y="7"/>
                  </a:cubicBezTo>
                  <a:cubicBezTo>
                    <a:pt x="7013" y="98"/>
                    <a:pt x="6724" y="873"/>
                    <a:pt x="5464" y="1328"/>
                  </a:cubicBezTo>
                  <a:lnTo>
                    <a:pt x="0" y="478"/>
                  </a:lnTo>
                  <a:lnTo>
                    <a:pt x="0" y="22440"/>
                  </a:lnTo>
                  <a:cubicBezTo>
                    <a:pt x="183" y="22486"/>
                    <a:pt x="365" y="22546"/>
                    <a:pt x="531" y="22591"/>
                  </a:cubicBezTo>
                  <a:cubicBezTo>
                    <a:pt x="6223" y="24443"/>
                    <a:pt x="7073" y="29543"/>
                    <a:pt x="11854" y="29801"/>
                  </a:cubicBezTo>
                  <a:cubicBezTo>
                    <a:pt x="11970" y="29808"/>
                    <a:pt x="12082" y="29811"/>
                    <a:pt x="12191" y="29811"/>
                  </a:cubicBezTo>
                  <a:cubicBezTo>
                    <a:pt x="14975" y="29811"/>
                    <a:pt x="15441" y="27871"/>
                    <a:pt x="18587" y="27871"/>
                  </a:cubicBezTo>
                  <a:cubicBezTo>
                    <a:pt x="18644" y="27871"/>
                    <a:pt x="18702" y="27872"/>
                    <a:pt x="18760" y="27873"/>
                  </a:cubicBezTo>
                  <a:cubicBezTo>
                    <a:pt x="22691" y="27964"/>
                    <a:pt x="23267" y="30834"/>
                    <a:pt x="30401" y="33732"/>
                  </a:cubicBezTo>
                  <a:cubicBezTo>
                    <a:pt x="33844" y="35135"/>
                    <a:pt x="35976" y="35386"/>
                    <a:pt x="37197" y="35386"/>
                  </a:cubicBezTo>
                  <a:cubicBezTo>
                    <a:pt x="37575" y="35386"/>
                    <a:pt x="37865" y="35362"/>
                    <a:pt x="38081" y="35341"/>
                  </a:cubicBezTo>
                  <a:cubicBezTo>
                    <a:pt x="40843" y="35037"/>
                    <a:pt x="41086" y="33944"/>
                    <a:pt x="43788" y="33171"/>
                  </a:cubicBezTo>
                  <a:cubicBezTo>
                    <a:pt x="44906" y="32852"/>
                    <a:pt x="45944" y="32730"/>
                    <a:pt x="46921" y="32730"/>
                  </a:cubicBezTo>
                  <a:cubicBezTo>
                    <a:pt x="50156" y="32730"/>
                    <a:pt x="52714" y="34073"/>
                    <a:pt x="55266" y="34073"/>
                  </a:cubicBezTo>
                  <a:cubicBezTo>
                    <a:pt x="56053" y="34073"/>
                    <a:pt x="56840" y="33945"/>
                    <a:pt x="57645" y="33610"/>
                  </a:cubicBezTo>
                  <a:cubicBezTo>
                    <a:pt x="60711" y="32335"/>
                    <a:pt x="59194" y="30059"/>
                    <a:pt x="62517" y="28086"/>
                  </a:cubicBezTo>
                  <a:cubicBezTo>
                    <a:pt x="64012" y="27197"/>
                    <a:pt x="65395" y="27019"/>
                    <a:pt x="67007" y="27019"/>
                  </a:cubicBezTo>
                  <a:cubicBezTo>
                    <a:pt x="68089" y="27019"/>
                    <a:pt x="69273" y="27099"/>
                    <a:pt x="70663" y="27099"/>
                  </a:cubicBezTo>
                  <a:cubicBezTo>
                    <a:pt x="72438" y="27099"/>
                    <a:pt x="74549" y="26968"/>
                    <a:pt x="77209" y="26371"/>
                  </a:cubicBezTo>
                  <a:cubicBezTo>
                    <a:pt x="78453" y="26098"/>
                    <a:pt x="81489" y="25400"/>
                    <a:pt x="84874" y="23684"/>
                  </a:cubicBezTo>
                  <a:cubicBezTo>
                    <a:pt x="85451" y="23381"/>
                    <a:pt x="85982" y="23093"/>
                    <a:pt x="86453" y="22804"/>
                  </a:cubicBezTo>
                  <a:cubicBezTo>
                    <a:pt x="84996" y="18159"/>
                    <a:pt x="83539" y="13515"/>
                    <a:pt x="82081" y="8856"/>
                  </a:cubicBezTo>
                  <a:cubicBezTo>
                    <a:pt x="73454" y="11340"/>
                    <a:pt x="67508" y="12282"/>
                    <a:pt x="63418" y="12282"/>
                  </a:cubicBezTo>
                  <a:cubicBezTo>
                    <a:pt x="58860" y="12282"/>
                    <a:pt x="56608" y="11112"/>
                    <a:pt x="55521" y="9599"/>
                  </a:cubicBezTo>
                  <a:cubicBezTo>
                    <a:pt x="54746" y="8522"/>
                    <a:pt x="54063" y="6579"/>
                    <a:pt x="52135" y="6017"/>
                  </a:cubicBezTo>
                  <a:cubicBezTo>
                    <a:pt x="51810" y="5923"/>
                    <a:pt x="51491" y="5881"/>
                    <a:pt x="51176" y="5881"/>
                  </a:cubicBezTo>
                  <a:cubicBezTo>
                    <a:pt x="48660" y="5881"/>
                    <a:pt x="46471" y="8571"/>
                    <a:pt x="44104" y="8571"/>
                  </a:cubicBezTo>
                  <a:cubicBezTo>
                    <a:pt x="43775" y="8571"/>
                    <a:pt x="43442" y="8519"/>
                    <a:pt x="43105" y="8401"/>
                  </a:cubicBezTo>
                  <a:cubicBezTo>
                    <a:pt x="41116" y="7687"/>
                    <a:pt x="41632" y="5623"/>
                    <a:pt x="39204" y="4317"/>
                  </a:cubicBezTo>
                  <a:cubicBezTo>
                    <a:pt x="38493" y="3937"/>
                    <a:pt x="37887" y="3812"/>
                    <a:pt x="37237" y="3812"/>
                  </a:cubicBezTo>
                  <a:cubicBezTo>
                    <a:pt x="36020" y="3812"/>
                    <a:pt x="34648" y="4247"/>
                    <a:pt x="32139" y="4247"/>
                  </a:cubicBezTo>
                  <a:cubicBezTo>
                    <a:pt x="31984" y="4247"/>
                    <a:pt x="31825" y="4246"/>
                    <a:pt x="31661" y="4242"/>
                  </a:cubicBezTo>
                  <a:cubicBezTo>
                    <a:pt x="27185" y="4132"/>
                    <a:pt x="26644" y="2788"/>
                    <a:pt x="23698" y="2788"/>
                  </a:cubicBezTo>
                  <a:cubicBezTo>
                    <a:pt x="23408" y="2788"/>
                    <a:pt x="23094" y="2801"/>
                    <a:pt x="22751" y="2830"/>
                  </a:cubicBezTo>
                  <a:cubicBezTo>
                    <a:pt x="19071" y="3133"/>
                    <a:pt x="18236" y="4699"/>
                    <a:pt x="16393" y="4699"/>
                  </a:cubicBezTo>
                  <a:cubicBezTo>
                    <a:pt x="16108" y="4699"/>
                    <a:pt x="15799" y="4661"/>
                    <a:pt x="15451" y="4576"/>
                  </a:cubicBezTo>
                  <a:cubicBezTo>
                    <a:pt x="12083" y="3775"/>
                    <a:pt x="11239" y="1"/>
                    <a:pt x="84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rot="1466173">
              <a:off x="4665431" y="88951"/>
              <a:ext cx="5869923" cy="1884939"/>
            </a:xfrm>
            <a:custGeom>
              <a:rect b="b" l="l" r="r" t="t"/>
              <a:pathLst>
                <a:path extrusionOk="0" h="27971" w="87105">
                  <a:moveTo>
                    <a:pt x="4703" y="1"/>
                  </a:moveTo>
                  <a:cubicBezTo>
                    <a:pt x="3515" y="1"/>
                    <a:pt x="1984" y="410"/>
                    <a:pt x="0" y="1546"/>
                  </a:cubicBezTo>
                  <a:lnTo>
                    <a:pt x="0" y="15024"/>
                  </a:lnTo>
                  <a:cubicBezTo>
                    <a:pt x="183" y="15070"/>
                    <a:pt x="365" y="15130"/>
                    <a:pt x="531" y="15175"/>
                  </a:cubicBezTo>
                  <a:cubicBezTo>
                    <a:pt x="6223" y="17027"/>
                    <a:pt x="7073" y="22127"/>
                    <a:pt x="11854" y="22385"/>
                  </a:cubicBezTo>
                  <a:cubicBezTo>
                    <a:pt x="11970" y="22392"/>
                    <a:pt x="12082" y="22395"/>
                    <a:pt x="12191" y="22395"/>
                  </a:cubicBezTo>
                  <a:cubicBezTo>
                    <a:pt x="14975" y="22395"/>
                    <a:pt x="15441" y="20455"/>
                    <a:pt x="18587" y="20455"/>
                  </a:cubicBezTo>
                  <a:cubicBezTo>
                    <a:pt x="18644" y="20455"/>
                    <a:pt x="18702" y="20456"/>
                    <a:pt x="18760" y="20457"/>
                  </a:cubicBezTo>
                  <a:cubicBezTo>
                    <a:pt x="22691" y="20548"/>
                    <a:pt x="23267" y="23418"/>
                    <a:pt x="30401" y="26316"/>
                  </a:cubicBezTo>
                  <a:cubicBezTo>
                    <a:pt x="33844" y="27719"/>
                    <a:pt x="35976" y="27970"/>
                    <a:pt x="37197" y="27970"/>
                  </a:cubicBezTo>
                  <a:cubicBezTo>
                    <a:pt x="37575" y="27970"/>
                    <a:pt x="37865" y="27946"/>
                    <a:pt x="38081" y="27925"/>
                  </a:cubicBezTo>
                  <a:cubicBezTo>
                    <a:pt x="40843" y="27621"/>
                    <a:pt x="41086" y="26528"/>
                    <a:pt x="43788" y="25755"/>
                  </a:cubicBezTo>
                  <a:cubicBezTo>
                    <a:pt x="44906" y="25436"/>
                    <a:pt x="45944" y="25314"/>
                    <a:pt x="46921" y="25314"/>
                  </a:cubicBezTo>
                  <a:cubicBezTo>
                    <a:pt x="50156" y="25314"/>
                    <a:pt x="52714" y="26657"/>
                    <a:pt x="55266" y="26657"/>
                  </a:cubicBezTo>
                  <a:cubicBezTo>
                    <a:pt x="56053" y="26657"/>
                    <a:pt x="56840" y="26529"/>
                    <a:pt x="57645" y="26194"/>
                  </a:cubicBezTo>
                  <a:cubicBezTo>
                    <a:pt x="60711" y="24919"/>
                    <a:pt x="59194" y="22643"/>
                    <a:pt x="62517" y="20670"/>
                  </a:cubicBezTo>
                  <a:cubicBezTo>
                    <a:pt x="64012" y="19781"/>
                    <a:pt x="65395" y="19603"/>
                    <a:pt x="67007" y="19603"/>
                  </a:cubicBezTo>
                  <a:cubicBezTo>
                    <a:pt x="68089" y="19603"/>
                    <a:pt x="69273" y="19683"/>
                    <a:pt x="70663" y="19683"/>
                  </a:cubicBezTo>
                  <a:cubicBezTo>
                    <a:pt x="72438" y="19683"/>
                    <a:pt x="74549" y="19552"/>
                    <a:pt x="77209" y="18955"/>
                  </a:cubicBezTo>
                  <a:cubicBezTo>
                    <a:pt x="78453" y="18682"/>
                    <a:pt x="81489" y="17984"/>
                    <a:pt x="84874" y="16268"/>
                  </a:cubicBezTo>
                  <a:cubicBezTo>
                    <a:pt x="85572" y="15904"/>
                    <a:pt x="86179" y="15555"/>
                    <a:pt x="86726" y="15222"/>
                  </a:cubicBezTo>
                  <a:cubicBezTo>
                    <a:pt x="86847" y="12443"/>
                    <a:pt x="86969" y="9666"/>
                    <a:pt x="87105" y="6874"/>
                  </a:cubicBezTo>
                  <a:cubicBezTo>
                    <a:pt x="79814" y="4579"/>
                    <a:pt x="74784" y="3741"/>
                    <a:pt x="71285" y="3741"/>
                  </a:cubicBezTo>
                  <a:cubicBezTo>
                    <a:pt x="67980" y="3741"/>
                    <a:pt x="66041" y="4488"/>
                    <a:pt x="64854" y="5462"/>
                  </a:cubicBezTo>
                  <a:cubicBezTo>
                    <a:pt x="64095" y="6085"/>
                    <a:pt x="62442" y="7799"/>
                    <a:pt x="59740" y="8300"/>
                  </a:cubicBezTo>
                  <a:cubicBezTo>
                    <a:pt x="59253" y="8390"/>
                    <a:pt x="58821" y="8425"/>
                    <a:pt x="58428" y="8425"/>
                  </a:cubicBezTo>
                  <a:cubicBezTo>
                    <a:pt x="57116" y="8425"/>
                    <a:pt x="56227" y="8040"/>
                    <a:pt x="55119" y="8040"/>
                  </a:cubicBezTo>
                  <a:cubicBezTo>
                    <a:pt x="54655" y="8040"/>
                    <a:pt x="54151" y="8108"/>
                    <a:pt x="53562" y="8300"/>
                  </a:cubicBezTo>
                  <a:cubicBezTo>
                    <a:pt x="51058" y="9120"/>
                    <a:pt x="51119" y="10850"/>
                    <a:pt x="48614" y="11457"/>
                  </a:cubicBezTo>
                  <a:cubicBezTo>
                    <a:pt x="48243" y="11550"/>
                    <a:pt x="47881" y="11592"/>
                    <a:pt x="47496" y="11592"/>
                  </a:cubicBezTo>
                  <a:cubicBezTo>
                    <a:pt x="46557" y="11592"/>
                    <a:pt x="45489" y="11339"/>
                    <a:pt x="43864" y="10941"/>
                  </a:cubicBezTo>
                  <a:cubicBezTo>
                    <a:pt x="39220" y="9802"/>
                    <a:pt x="39174" y="8665"/>
                    <a:pt x="36806" y="8649"/>
                  </a:cubicBezTo>
                  <a:cubicBezTo>
                    <a:pt x="36773" y="8649"/>
                    <a:pt x="36740" y="8648"/>
                    <a:pt x="36708" y="8648"/>
                  </a:cubicBezTo>
                  <a:cubicBezTo>
                    <a:pt x="33937" y="8648"/>
                    <a:pt x="32749" y="10239"/>
                    <a:pt x="31176" y="10239"/>
                  </a:cubicBezTo>
                  <a:cubicBezTo>
                    <a:pt x="30889" y="10239"/>
                    <a:pt x="30589" y="10186"/>
                    <a:pt x="30265" y="10061"/>
                  </a:cubicBezTo>
                  <a:cubicBezTo>
                    <a:pt x="28565" y="9408"/>
                    <a:pt x="28944" y="7845"/>
                    <a:pt x="26910" y="5993"/>
                  </a:cubicBezTo>
                  <a:cubicBezTo>
                    <a:pt x="24427" y="3741"/>
                    <a:pt x="21015" y="3506"/>
                    <a:pt x="19561" y="3506"/>
                  </a:cubicBezTo>
                  <a:cubicBezTo>
                    <a:pt x="19291" y="3506"/>
                    <a:pt x="19089" y="3514"/>
                    <a:pt x="18973" y="3519"/>
                  </a:cubicBezTo>
                  <a:cubicBezTo>
                    <a:pt x="15445" y="3661"/>
                    <a:pt x="14211" y="5287"/>
                    <a:pt x="12417" y="5287"/>
                  </a:cubicBezTo>
                  <a:cubicBezTo>
                    <a:pt x="12096" y="5287"/>
                    <a:pt x="11757" y="5235"/>
                    <a:pt x="11384" y="5113"/>
                  </a:cubicBezTo>
                  <a:cubicBezTo>
                    <a:pt x="8757" y="4263"/>
                    <a:pt x="8895" y="1410"/>
                    <a:pt x="6436" y="347"/>
                  </a:cubicBezTo>
                  <a:cubicBezTo>
                    <a:pt x="5959" y="136"/>
                    <a:pt x="5388" y="1"/>
                    <a:pt x="47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1466173">
              <a:off x="4641920" y="197531"/>
              <a:ext cx="5990617" cy="1797401"/>
            </a:xfrm>
            <a:custGeom>
              <a:rect b="b" l="l" r="r" t="t"/>
              <a:pathLst>
                <a:path extrusionOk="0" h="26672" w="88896">
                  <a:moveTo>
                    <a:pt x="83273" y="0"/>
                  </a:moveTo>
                  <a:cubicBezTo>
                    <a:pt x="82294" y="0"/>
                    <a:pt x="81748" y="95"/>
                    <a:pt x="81034" y="354"/>
                  </a:cubicBezTo>
                  <a:cubicBezTo>
                    <a:pt x="77755" y="1507"/>
                    <a:pt x="77543" y="3662"/>
                    <a:pt x="73354" y="6303"/>
                  </a:cubicBezTo>
                  <a:cubicBezTo>
                    <a:pt x="70637" y="8034"/>
                    <a:pt x="68179" y="8732"/>
                    <a:pt x="67177" y="9005"/>
                  </a:cubicBezTo>
                  <a:cubicBezTo>
                    <a:pt x="65031" y="9602"/>
                    <a:pt x="63329" y="9733"/>
                    <a:pt x="61896" y="9733"/>
                  </a:cubicBezTo>
                  <a:cubicBezTo>
                    <a:pt x="60775" y="9733"/>
                    <a:pt x="59819" y="9652"/>
                    <a:pt x="58946" y="9652"/>
                  </a:cubicBezTo>
                  <a:cubicBezTo>
                    <a:pt x="57646" y="9652"/>
                    <a:pt x="56530" y="9831"/>
                    <a:pt x="55323" y="10719"/>
                  </a:cubicBezTo>
                  <a:cubicBezTo>
                    <a:pt x="52651" y="12693"/>
                    <a:pt x="53881" y="14969"/>
                    <a:pt x="51407" y="16244"/>
                  </a:cubicBezTo>
                  <a:cubicBezTo>
                    <a:pt x="50758" y="16579"/>
                    <a:pt x="50125" y="16706"/>
                    <a:pt x="49491" y="16706"/>
                  </a:cubicBezTo>
                  <a:cubicBezTo>
                    <a:pt x="47436" y="16706"/>
                    <a:pt x="45373" y="15364"/>
                    <a:pt x="42763" y="15364"/>
                  </a:cubicBezTo>
                  <a:cubicBezTo>
                    <a:pt x="41975" y="15364"/>
                    <a:pt x="41138" y="15486"/>
                    <a:pt x="40236" y="15805"/>
                  </a:cubicBezTo>
                  <a:cubicBezTo>
                    <a:pt x="38050" y="16578"/>
                    <a:pt x="37854" y="17671"/>
                    <a:pt x="35638" y="17974"/>
                  </a:cubicBezTo>
                  <a:cubicBezTo>
                    <a:pt x="35463" y="18000"/>
                    <a:pt x="35224" y="18027"/>
                    <a:pt x="34911" y="18027"/>
                  </a:cubicBezTo>
                  <a:cubicBezTo>
                    <a:pt x="33923" y="18027"/>
                    <a:pt x="32201" y="17761"/>
                    <a:pt x="29445" y="16366"/>
                  </a:cubicBezTo>
                  <a:cubicBezTo>
                    <a:pt x="23692" y="13467"/>
                    <a:pt x="23222" y="10598"/>
                    <a:pt x="20065" y="10507"/>
                  </a:cubicBezTo>
                  <a:cubicBezTo>
                    <a:pt x="20018" y="10506"/>
                    <a:pt x="19972" y="10505"/>
                    <a:pt x="19926" y="10505"/>
                  </a:cubicBezTo>
                  <a:cubicBezTo>
                    <a:pt x="17392" y="10505"/>
                    <a:pt x="17013" y="12444"/>
                    <a:pt x="14767" y="12444"/>
                  </a:cubicBezTo>
                  <a:cubicBezTo>
                    <a:pt x="14679" y="12444"/>
                    <a:pt x="14588" y="12441"/>
                    <a:pt x="14495" y="12435"/>
                  </a:cubicBezTo>
                  <a:cubicBezTo>
                    <a:pt x="10639" y="12192"/>
                    <a:pt x="9957" y="7077"/>
                    <a:pt x="5358" y="5225"/>
                  </a:cubicBezTo>
                  <a:cubicBezTo>
                    <a:pt x="4525" y="4882"/>
                    <a:pt x="3442" y="4610"/>
                    <a:pt x="2070" y="4610"/>
                  </a:cubicBezTo>
                  <a:cubicBezTo>
                    <a:pt x="1442" y="4610"/>
                    <a:pt x="754" y="4667"/>
                    <a:pt x="0" y="4800"/>
                  </a:cubicBezTo>
                  <a:lnTo>
                    <a:pt x="0" y="13725"/>
                  </a:lnTo>
                  <a:cubicBezTo>
                    <a:pt x="183" y="13771"/>
                    <a:pt x="365" y="13831"/>
                    <a:pt x="531" y="13876"/>
                  </a:cubicBezTo>
                  <a:cubicBezTo>
                    <a:pt x="6223" y="15728"/>
                    <a:pt x="7073" y="20828"/>
                    <a:pt x="11854" y="21086"/>
                  </a:cubicBezTo>
                  <a:cubicBezTo>
                    <a:pt x="11970" y="21093"/>
                    <a:pt x="12082" y="21096"/>
                    <a:pt x="12191" y="21096"/>
                  </a:cubicBezTo>
                  <a:cubicBezTo>
                    <a:pt x="14975" y="21096"/>
                    <a:pt x="15441" y="19156"/>
                    <a:pt x="18587" y="19156"/>
                  </a:cubicBezTo>
                  <a:cubicBezTo>
                    <a:pt x="18644" y="19156"/>
                    <a:pt x="18702" y="19157"/>
                    <a:pt x="18760" y="19158"/>
                  </a:cubicBezTo>
                  <a:cubicBezTo>
                    <a:pt x="22691" y="19249"/>
                    <a:pt x="23267" y="22119"/>
                    <a:pt x="30401" y="25017"/>
                  </a:cubicBezTo>
                  <a:cubicBezTo>
                    <a:pt x="33844" y="26420"/>
                    <a:pt x="35976" y="26671"/>
                    <a:pt x="37197" y="26671"/>
                  </a:cubicBezTo>
                  <a:cubicBezTo>
                    <a:pt x="37575" y="26671"/>
                    <a:pt x="37865" y="26647"/>
                    <a:pt x="38081" y="26626"/>
                  </a:cubicBezTo>
                  <a:cubicBezTo>
                    <a:pt x="40843" y="26322"/>
                    <a:pt x="41086" y="25229"/>
                    <a:pt x="43788" y="24456"/>
                  </a:cubicBezTo>
                  <a:cubicBezTo>
                    <a:pt x="44906" y="24137"/>
                    <a:pt x="45944" y="24015"/>
                    <a:pt x="46921" y="24015"/>
                  </a:cubicBezTo>
                  <a:cubicBezTo>
                    <a:pt x="50156" y="24015"/>
                    <a:pt x="52714" y="25358"/>
                    <a:pt x="55266" y="25358"/>
                  </a:cubicBezTo>
                  <a:cubicBezTo>
                    <a:pt x="56053" y="25358"/>
                    <a:pt x="56840" y="25230"/>
                    <a:pt x="57645" y="24895"/>
                  </a:cubicBezTo>
                  <a:cubicBezTo>
                    <a:pt x="60711" y="23620"/>
                    <a:pt x="59194" y="21344"/>
                    <a:pt x="62517" y="19371"/>
                  </a:cubicBezTo>
                  <a:cubicBezTo>
                    <a:pt x="64012" y="18482"/>
                    <a:pt x="65395" y="18304"/>
                    <a:pt x="67007" y="18304"/>
                  </a:cubicBezTo>
                  <a:cubicBezTo>
                    <a:pt x="68089" y="18304"/>
                    <a:pt x="69273" y="18384"/>
                    <a:pt x="70663" y="18384"/>
                  </a:cubicBezTo>
                  <a:cubicBezTo>
                    <a:pt x="72438" y="18384"/>
                    <a:pt x="74549" y="18253"/>
                    <a:pt x="77209" y="17656"/>
                  </a:cubicBezTo>
                  <a:cubicBezTo>
                    <a:pt x="78453" y="17383"/>
                    <a:pt x="81489" y="16685"/>
                    <a:pt x="84874" y="14969"/>
                  </a:cubicBezTo>
                  <a:cubicBezTo>
                    <a:pt x="86696" y="14028"/>
                    <a:pt x="87910" y="13164"/>
                    <a:pt x="88896" y="12374"/>
                  </a:cubicBezTo>
                  <a:lnTo>
                    <a:pt x="88896" y="263"/>
                  </a:lnTo>
                  <a:cubicBezTo>
                    <a:pt x="88622" y="247"/>
                    <a:pt x="88349" y="232"/>
                    <a:pt x="88092" y="216"/>
                  </a:cubicBezTo>
                  <a:cubicBezTo>
                    <a:pt x="85657" y="95"/>
                    <a:pt x="84250" y="0"/>
                    <a:pt x="8327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8"/>
          <p:cNvSpPr/>
          <p:nvPr/>
        </p:nvSpPr>
        <p:spPr>
          <a:xfrm rot="3230223">
            <a:off x="8612725" y="2853954"/>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rot="-1444820">
            <a:off x="5486089" y="1844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rot="-1444820">
            <a:off x="2304664" y="48343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rot="5193544">
            <a:off x="3585642" y="4781061"/>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rot="-1444820">
            <a:off x="273964" y="238581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rot="3229845">
            <a:off x="8667873" y="1715440"/>
            <a:ext cx="186384" cy="190283"/>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1" name="Shape 131"/>
        <p:cNvGrpSpPr/>
        <p:nvPr/>
      </p:nvGrpSpPr>
      <p:grpSpPr>
        <a:xfrm>
          <a:off x="0" y="0"/>
          <a:ext cx="0" cy="0"/>
          <a:chOff x="0" y="0"/>
          <a:chExt cx="0" cy="0"/>
        </a:xfrm>
      </p:grpSpPr>
      <p:sp>
        <p:nvSpPr>
          <p:cNvPr id="132" name="Google Shape;132;p9"/>
          <p:cNvSpPr txBox="1"/>
          <p:nvPr>
            <p:ph type="title"/>
          </p:nvPr>
        </p:nvSpPr>
        <p:spPr>
          <a:xfrm>
            <a:off x="1180075" y="1506825"/>
            <a:ext cx="5019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500">
                <a:solidFill>
                  <a:schemeClr val="dk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3" name="Google Shape;133;p9"/>
          <p:cNvSpPr txBox="1"/>
          <p:nvPr>
            <p:ph idx="1" type="subTitle"/>
          </p:nvPr>
        </p:nvSpPr>
        <p:spPr>
          <a:xfrm>
            <a:off x="1180075" y="2465475"/>
            <a:ext cx="5195400" cy="132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4" name="Google Shape;134;p9"/>
          <p:cNvSpPr/>
          <p:nvPr/>
        </p:nvSpPr>
        <p:spPr>
          <a:xfrm flipH="1" rot="-5400000">
            <a:off x="-90200" y="-741044"/>
            <a:ext cx="2982771" cy="3648829"/>
          </a:xfrm>
          <a:custGeom>
            <a:rect b="b" l="l" r="r" t="t"/>
            <a:pathLst>
              <a:path extrusionOk="0" h="37904" w="30985">
                <a:moveTo>
                  <a:pt x="25603" y="1"/>
                </a:moveTo>
                <a:lnTo>
                  <a:pt x="226" y="2512"/>
                </a:lnTo>
                <a:lnTo>
                  <a:pt x="1" y="37495"/>
                </a:lnTo>
                <a:cubicBezTo>
                  <a:pt x="1" y="37495"/>
                  <a:pt x="1283" y="37904"/>
                  <a:pt x="3119" y="37904"/>
                </a:cubicBezTo>
                <a:cubicBezTo>
                  <a:pt x="5735" y="37904"/>
                  <a:pt x="9475" y="37073"/>
                  <a:pt x="12224" y="33044"/>
                </a:cubicBezTo>
                <a:cubicBezTo>
                  <a:pt x="16914" y="26188"/>
                  <a:pt x="11546" y="20701"/>
                  <a:pt x="13486" y="17259"/>
                </a:cubicBezTo>
                <a:cubicBezTo>
                  <a:pt x="15426" y="13832"/>
                  <a:pt x="24115" y="18177"/>
                  <a:pt x="27543" y="12118"/>
                </a:cubicBezTo>
                <a:cubicBezTo>
                  <a:pt x="30985" y="6060"/>
                  <a:pt x="25603" y="1"/>
                  <a:pt x="256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9"/>
          <p:cNvSpPr/>
          <p:nvPr/>
        </p:nvSpPr>
        <p:spPr>
          <a:xfrm rot="5400000">
            <a:off x="6956021" y="3008650"/>
            <a:ext cx="3775225" cy="2468812"/>
          </a:xfrm>
          <a:custGeom>
            <a:rect b="b" l="l" r="r" t="t"/>
            <a:pathLst>
              <a:path extrusionOk="0" h="25646" w="39217">
                <a:moveTo>
                  <a:pt x="23688" y="0"/>
                </a:moveTo>
                <a:cubicBezTo>
                  <a:pt x="14100" y="0"/>
                  <a:pt x="3561" y="984"/>
                  <a:pt x="3561" y="984"/>
                </a:cubicBezTo>
                <a:cubicBezTo>
                  <a:pt x="3561" y="984"/>
                  <a:pt x="0" y="23863"/>
                  <a:pt x="17206" y="25537"/>
                </a:cubicBezTo>
                <a:cubicBezTo>
                  <a:pt x="17955" y="25610"/>
                  <a:pt x="18679" y="25645"/>
                  <a:pt x="19380" y="25645"/>
                </a:cubicBezTo>
                <a:cubicBezTo>
                  <a:pt x="34769" y="25645"/>
                  <a:pt x="38615" y="8709"/>
                  <a:pt x="39022" y="3296"/>
                </a:cubicBezTo>
                <a:cubicBezTo>
                  <a:pt x="39217" y="703"/>
                  <a:pt x="31792" y="0"/>
                  <a:pt x="2368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9"/>
          <p:cNvSpPr/>
          <p:nvPr/>
        </p:nvSpPr>
        <p:spPr>
          <a:xfrm>
            <a:off x="827100" y="4377298"/>
            <a:ext cx="2492052" cy="1323605"/>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
          <p:cNvSpPr/>
          <p:nvPr/>
        </p:nvSpPr>
        <p:spPr>
          <a:xfrm rot="5674949">
            <a:off x="-439510" y="3079279"/>
            <a:ext cx="2754012" cy="2968067"/>
          </a:xfrm>
          <a:custGeom>
            <a:rect b="b" l="l" r="r" t="t"/>
            <a:pathLst>
              <a:path extrusionOk="0" h="39407" w="36565">
                <a:moveTo>
                  <a:pt x="32817" y="1"/>
                </a:moveTo>
                <a:cubicBezTo>
                  <a:pt x="29701" y="1"/>
                  <a:pt x="25085" y="853"/>
                  <a:pt x="21778" y="5194"/>
                </a:cubicBezTo>
                <a:cubicBezTo>
                  <a:pt x="16343" y="12329"/>
                  <a:pt x="22814" y="17856"/>
                  <a:pt x="20568" y="21430"/>
                </a:cubicBezTo>
                <a:cubicBezTo>
                  <a:pt x="18323" y="24991"/>
                  <a:pt x="7933" y="20700"/>
                  <a:pt x="3974" y="26997"/>
                </a:cubicBezTo>
                <a:cubicBezTo>
                  <a:pt x="1" y="33295"/>
                  <a:pt x="6484" y="39407"/>
                  <a:pt x="6484" y="39407"/>
                </a:cubicBezTo>
                <a:lnTo>
                  <a:pt x="36565" y="36298"/>
                </a:lnTo>
                <a:lnTo>
                  <a:pt x="36219" y="358"/>
                </a:lnTo>
                <a:cubicBezTo>
                  <a:pt x="36219" y="358"/>
                  <a:pt x="34832" y="1"/>
                  <a:pt x="3281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p:nvPr/>
        </p:nvSpPr>
        <p:spPr>
          <a:xfrm rot="10800000">
            <a:off x="6410475" y="-403202"/>
            <a:ext cx="2492052" cy="1323605"/>
          </a:xfrm>
          <a:custGeom>
            <a:rect b="b" l="l" r="r" t="t"/>
            <a:pathLst>
              <a:path extrusionOk="0" h="16143" w="24675">
                <a:moveTo>
                  <a:pt x="12483" y="1"/>
                </a:moveTo>
                <a:cubicBezTo>
                  <a:pt x="2793" y="1"/>
                  <a:pt x="363" y="10666"/>
                  <a:pt x="122" y="14072"/>
                </a:cubicBezTo>
                <a:cubicBezTo>
                  <a:pt x="0" y="15701"/>
                  <a:pt x="4657" y="16143"/>
                  <a:pt x="9746" y="16143"/>
                </a:cubicBezTo>
                <a:cubicBezTo>
                  <a:pt x="15783" y="16143"/>
                  <a:pt x="22429" y="15521"/>
                  <a:pt x="22429" y="15521"/>
                </a:cubicBezTo>
                <a:cubicBezTo>
                  <a:pt x="22429" y="15521"/>
                  <a:pt x="24675" y="1131"/>
                  <a:pt x="13846" y="68"/>
                </a:cubicBezTo>
                <a:cubicBezTo>
                  <a:pt x="13376" y="23"/>
                  <a:pt x="12922" y="1"/>
                  <a:pt x="12483" y="1"/>
                </a:cubicBezTo>
                <a:close/>
              </a:path>
            </a:pathLst>
          </a:custGeom>
          <a:solidFill>
            <a:srgbClr val="6D8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p:nvPr/>
        </p:nvSpPr>
        <p:spPr>
          <a:xfrm>
            <a:off x="5631025" y="-1774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p:nvPr/>
        </p:nvSpPr>
        <p:spPr>
          <a:xfrm rot="3230223">
            <a:off x="3770550" y="-195671"/>
            <a:ext cx="288047" cy="294072"/>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rot="-1444820">
            <a:off x="8834964" y="20919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rot="5193544">
            <a:off x="5010692" y="48255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rot="5193544">
            <a:off x="8825417" y="654386"/>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rot="-362407">
            <a:off x="4698453" y="256419"/>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5" name="Shape 145"/>
        <p:cNvGrpSpPr/>
        <p:nvPr/>
      </p:nvGrpSpPr>
      <p:grpSpPr>
        <a:xfrm>
          <a:off x="0" y="0"/>
          <a:ext cx="0" cy="0"/>
          <a:chOff x="0" y="0"/>
          <a:chExt cx="0" cy="0"/>
        </a:xfrm>
      </p:grpSpPr>
      <p:sp>
        <p:nvSpPr>
          <p:cNvPr id="146" name="Google Shape;146;p10"/>
          <p:cNvSpPr txBox="1"/>
          <p:nvPr>
            <p:ph type="title"/>
          </p:nvPr>
        </p:nvSpPr>
        <p:spPr>
          <a:xfrm>
            <a:off x="713100" y="539400"/>
            <a:ext cx="3724500" cy="10233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147" name="Google Shape;147;p10"/>
          <p:cNvGrpSpPr/>
          <p:nvPr/>
        </p:nvGrpSpPr>
        <p:grpSpPr>
          <a:xfrm flipH="1" rot="10800000">
            <a:off x="-76200" y="2801444"/>
            <a:ext cx="2436415" cy="2552323"/>
            <a:chOff x="-76200" y="-135831"/>
            <a:chExt cx="2436415" cy="2552323"/>
          </a:xfrm>
        </p:grpSpPr>
        <p:sp>
          <p:nvSpPr>
            <p:cNvPr id="148" name="Google Shape;148;p10"/>
            <p:cNvSpPr/>
            <p:nvPr/>
          </p:nvSpPr>
          <p:spPr>
            <a:xfrm>
              <a:off x="-76200" y="-135831"/>
              <a:ext cx="2436415" cy="2509238"/>
            </a:xfrm>
            <a:custGeom>
              <a:rect b="b" l="l" r="r" t="t"/>
              <a:pathLst>
                <a:path extrusionOk="0" h="37156" w="36079">
                  <a:moveTo>
                    <a:pt x="33741" y="31"/>
                  </a:moveTo>
                  <a:cubicBezTo>
                    <a:pt x="33316" y="15"/>
                    <a:pt x="32875" y="0"/>
                    <a:pt x="32450" y="0"/>
                  </a:cubicBezTo>
                  <a:lnTo>
                    <a:pt x="21310" y="0"/>
                  </a:lnTo>
                  <a:cubicBezTo>
                    <a:pt x="20719" y="759"/>
                    <a:pt x="20142" y="1518"/>
                    <a:pt x="19535" y="2277"/>
                  </a:cubicBezTo>
                  <a:cubicBezTo>
                    <a:pt x="19003" y="2915"/>
                    <a:pt x="18457" y="3536"/>
                    <a:pt x="17956" y="4174"/>
                  </a:cubicBezTo>
                  <a:cubicBezTo>
                    <a:pt x="17531" y="4720"/>
                    <a:pt x="17030" y="5404"/>
                    <a:pt x="16348" y="5647"/>
                  </a:cubicBezTo>
                  <a:cubicBezTo>
                    <a:pt x="16089" y="5722"/>
                    <a:pt x="15816" y="5752"/>
                    <a:pt x="15573" y="5692"/>
                  </a:cubicBezTo>
                  <a:cubicBezTo>
                    <a:pt x="14982" y="6739"/>
                    <a:pt x="14405" y="7786"/>
                    <a:pt x="13737" y="8788"/>
                  </a:cubicBezTo>
                  <a:cubicBezTo>
                    <a:pt x="13221" y="9547"/>
                    <a:pt x="12325" y="9334"/>
                    <a:pt x="11885" y="8757"/>
                  </a:cubicBezTo>
                  <a:cubicBezTo>
                    <a:pt x="11825" y="8864"/>
                    <a:pt x="11748" y="8955"/>
                    <a:pt x="11673" y="9046"/>
                  </a:cubicBezTo>
                  <a:cubicBezTo>
                    <a:pt x="11612" y="9152"/>
                    <a:pt x="11536" y="9243"/>
                    <a:pt x="11475" y="9350"/>
                  </a:cubicBezTo>
                  <a:cubicBezTo>
                    <a:pt x="11460" y="9365"/>
                    <a:pt x="11445" y="9380"/>
                    <a:pt x="11445" y="9395"/>
                  </a:cubicBezTo>
                  <a:cubicBezTo>
                    <a:pt x="11445" y="9395"/>
                    <a:pt x="11445" y="9411"/>
                    <a:pt x="11430" y="9411"/>
                  </a:cubicBezTo>
                  <a:cubicBezTo>
                    <a:pt x="11066" y="10382"/>
                    <a:pt x="11293" y="11459"/>
                    <a:pt x="11187" y="12461"/>
                  </a:cubicBezTo>
                  <a:cubicBezTo>
                    <a:pt x="11096" y="13402"/>
                    <a:pt x="10807" y="14343"/>
                    <a:pt x="10459" y="15223"/>
                  </a:cubicBezTo>
                  <a:cubicBezTo>
                    <a:pt x="9714" y="17060"/>
                    <a:pt x="8637" y="18775"/>
                    <a:pt x="7225" y="20187"/>
                  </a:cubicBezTo>
                  <a:cubicBezTo>
                    <a:pt x="6739" y="20673"/>
                    <a:pt x="6148" y="20535"/>
                    <a:pt x="5784" y="20157"/>
                  </a:cubicBezTo>
                  <a:cubicBezTo>
                    <a:pt x="5662" y="20308"/>
                    <a:pt x="5556" y="20444"/>
                    <a:pt x="5434" y="20582"/>
                  </a:cubicBezTo>
                  <a:cubicBezTo>
                    <a:pt x="3963" y="22251"/>
                    <a:pt x="1898" y="23449"/>
                    <a:pt x="897" y="25499"/>
                  </a:cubicBezTo>
                  <a:cubicBezTo>
                    <a:pt x="486" y="26349"/>
                    <a:pt x="198" y="27244"/>
                    <a:pt x="1" y="28170"/>
                  </a:cubicBezTo>
                  <a:lnTo>
                    <a:pt x="1" y="37156"/>
                  </a:lnTo>
                  <a:cubicBezTo>
                    <a:pt x="304" y="36563"/>
                    <a:pt x="684" y="36002"/>
                    <a:pt x="1170" y="35516"/>
                  </a:cubicBezTo>
                  <a:cubicBezTo>
                    <a:pt x="2627" y="34044"/>
                    <a:pt x="5222" y="33740"/>
                    <a:pt x="6330" y="31904"/>
                  </a:cubicBezTo>
                  <a:cubicBezTo>
                    <a:pt x="7818" y="29430"/>
                    <a:pt x="8075" y="25742"/>
                    <a:pt x="10746" y="24239"/>
                  </a:cubicBezTo>
                  <a:cubicBezTo>
                    <a:pt x="12098" y="23480"/>
                    <a:pt x="13555" y="23769"/>
                    <a:pt x="14890" y="24299"/>
                  </a:cubicBezTo>
                  <a:cubicBezTo>
                    <a:pt x="15816" y="24679"/>
                    <a:pt x="17137" y="25378"/>
                    <a:pt x="18092" y="24619"/>
                  </a:cubicBezTo>
                  <a:cubicBezTo>
                    <a:pt x="18851" y="24012"/>
                    <a:pt x="19171" y="22858"/>
                    <a:pt x="19458" y="21947"/>
                  </a:cubicBezTo>
                  <a:cubicBezTo>
                    <a:pt x="20142" y="19837"/>
                    <a:pt x="20415" y="17378"/>
                    <a:pt x="21947" y="15694"/>
                  </a:cubicBezTo>
                  <a:cubicBezTo>
                    <a:pt x="24528" y="12871"/>
                    <a:pt x="26592" y="15087"/>
                    <a:pt x="29020" y="13812"/>
                  </a:cubicBezTo>
                  <a:cubicBezTo>
                    <a:pt x="29931" y="13341"/>
                    <a:pt x="36079" y="8864"/>
                    <a:pt x="33741" y="3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0"/>
            <p:cNvSpPr/>
            <p:nvPr/>
          </p:nvSpPr>
          <p:spPr>
            <a:xfrm>
              <a:off x="-76200" y="-135831"/>
              <a:ext cx="1639966" cy="1847081"/>
            </a:xfrm>
            <a:custGeom>
              <a:rect b="b" l="l" r="r" t="t"/>
              <a:pathLst>
                <a:path extrusionOk="0" h="27351" w="24285">
                  <a:moveTo>
                    <a:pt x="19019" y="0"/>
                  </a:moveTo>
                  <a:cubicBezTo>
                    <a:pt x="18669" y="729"/>
                    <a:pt x="18260" y="1427"/>
                    <a:pt x="17714" y="1974"/>
                  </a:cubicBezTo>
                  <a:cubicBezTo>
                    <a:pt x="16196" y="3506"/>
                    <a:pt x="14617" y="1458"/>
                    <a:pt x="13403" y="2626"/>
                  </a:cubicBezTo>
                  <a:cubicBezTo>
                    <a:pt x="12598" y="3400"/>
                    <a:pt x="12250" y="4706"/>
                    <a:pt x="11825" y="5738"/>
                  </a:cubicBezTo>
                  <a:cubicBezTo>
                    <a:pt x="10595" y="8743"/>
                    <a:pt x="10139" y="12066"/>
                    <a:pt x="8728" y="14980"/>
                  </a:cubicBezTo>
                  <a:cubicBezTo>
                    <a:pt x="8045" y="16377"/>
                    <a:pt x="6982" y="17227"/>
                    <a:pt x="5616" y="17743"/>
                  </a:cubicBezTo>
                  <a:cubicBezTo>
                    <a:pt x="4752" y="18062"/>
                    <a:pt x="3036" y="19003"/>
                    <a:pt x="2384" y="19807"/>
                  </a:cubicBezTo>
                  <a:cubicBezTo>
                    <a:pt x="1291" y="21128"/>
                    <a:pt x="563" y="22403"/>
                    <a:pt x="1" y="23723"/>
                  </a:cubicBezTo>
                  <a:lnTo>
                    <a:pt x="1" y="27351"/>
                  </a:lnTo>
                  <a:cubicBezTo>
                    <a:pt x="1079" y="25028"/>
                    <a:pt x="3218" y="23541"/>
                    <a:pt x="6603" y="21021"/>
                  </a:cubicBezTo>
                  <a:cubicBezTo>
                    <a:pt x="8895" y="19307"/>
                    <a:pt x="8789" y="15694"/>
                    <a:pt x="10777" y="14252"/>
                  </a:cubicBezTo>
                  <a:cubicBezTo>
                    <a:pt x="12325" y="13129"/>
                    <a:pt x="15073" y="12932"/>
                    <a:pt x="15421" y="12082"/>
                  </a:cubicBezTo>
                  <a:cubicBezTo>
                    <a:pt x="16726" y="8773"/>
                    <a:pt x="15876" y="7225"/>
                    <a:pt x="17607" y="4979"/>
                  </a:cubicBezTo>
                  <a:cubicBezTo>
                    <a:pt x="19155" y="2960"/>
                    <a:pt x="20962" y="4902"/>
                    <a:pt x="22692" y="3506"/>
                  </a:cubicBezTo>
                  <a:cubicBezTo>
                    <a:pt x="23526" y="2824"/>
                    <a:pt x="23997" y="1442"/>
                    <a:pt x="2428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0"/>
            <p:cNvSpPr/>
            <p:nvPr/>
          </p:nvSpPr>
          <p:spPr>
            <a:xfrm>
              <a:off x="-76200" y="-135831"/>
              <a:ext cx="1894149" cy="2177113"/>
            </a:xfrm>
            <a:custGeom>
              <a:rect b="b" l="l" r="r" t="t"/>
              <a:pathLst>
                <a:path extrusionOk="0" h="32238" w="28049">
                  <a:moveTo>
                    <a:pt x="24224" y="0"/>
                  </a:moveTo>
                  <a:cubicBezTo>
                    <a:pt x="23936" y="1442"/>
                    <a:pt x="23481" y="2824"/>
                    <a:pt x="22631" y="3506"/>
                  </a:cubicBezTo>
                  <a:cubicBezTo>
                    <a:pt x="20901" y="4902"/>
                    <a:pt x="19094" y="2960"/>
                    <a:pt x="17546" y="4979"/>
                  </a:cubicBezTo>
                  <a:cubicBezTo>
                    <a:pt x="15831" y="7225"/>
                    <a:pt x="16681" y="8773"/>
                    <a:pt x="15360" y="12082"/>
                  </a:cubicBezTo>
                  <a:cubicBezTo>
                    <a:pt x="15012" y="12932"/>
                    <a:pt x="12264" y="13129"/>
                    <a:pt x="10716" y="14252"/>
                  </a:cubicBezTo>
                  <a:cubicBezTo>
                    <a:pt x="8728" y="15694"/>
                    <a:pt x="8850" y="19307"/>
                    <a:pt x="6557" y="21021"/>
                  </a:cubicBezTo>
                  <a:cubicBezTo>
                    <a:pt x="3234" y="23496"/>
                    <a:pt x="1093" y="24983"/>
                    <a:pt x="1" y="27229"/>
                  </a:cubicBezTo>
                  <a:lnTo>
                    <a:pt x="1" y="32238"/>
                  </a:lnTo>
                  <a:cubicBezTo>
                    <a:pt x="334" y="31038"/>
                    <a:pt x="729" y="30006"/>
                    <a:pt x="1184" y="29308"/>
                  </a:cubicBezTo>
                  <a:cubicBezTo>
                    <a:pt x="1959" y="28170"/>
                    <a:pt x="2915" y="27745"/>
                    <a:pt x="3902" y="26971"/>
                  </a:cubicBezTo>
                  <a:cubicBezTo>
                    <a:pt x="4995" y="26121"/>
                    <a:pt x="5996" y="24846"/>
                    <a:pt x="6679" y="23647"/>
                  </a:cubicBezTo>
                  <a:cubicBezTo>
                    <a:pt x="8014" y="21280"/>
                    <a:pt x="9366" y="17850"/>
                    <a:pt x="11460" y="16286"/>
                  </a:cubicBezTo>
                  <a:cubicBezTo>
                    <a:pt x="13539" y="14707"/>
                    <a:pt x="15012" y="16377"/>
                    <a:pt x="16908" y="14723"/>
                  </a:cubicBezTo>
                  <a:cubicBezTo>
                    <a:pt x="19215" y="12719"/>
                    <a:pt x="18867" y="7574"/>
                    <a:pt x="21265" y="5859"/>
                  </a:cubicBezTo>
                  <a:cubicBezTo>
                    <a:pt x="22692" y="4842"/>
                    <a:pt x="24072" y="6724"/>
                    <a:pt x="25515" y="5479"/>
                  </a:cubicBezTo>
                  <a:cubicBezTo>
                    <a:pt x="27108" y="4113"/>
                    <a:pt x="27745" y="2079"/>
                    <a:pt x="2804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0"/>
            <p:cNvSpPr/>
            <p:nvPr/>
          </p:nvSpPr>
          <p:spPr>
            <a:xfrm>
              <a:off x="-76200" y="-135831"/>
              <a:ext cx="2122806" cy="2552323"/>
            </a:xfrm>
            <a:custGeom>
              <a:rect b="b" l="l" r="r" t="t"/>
              <a:pathLst>
                <a:path extrusionOk="0" h="37794" w="31435">
                  <a:moveTo>
                    <a:pt x="27927" y="0"/>
                  </a:moveTo>
                  <a:cubicBezTo>
                    <a:pt x="27624" y="2049"/>
                    <a:pt x="26986" y="4068"/>
                    <a:pt x="25408" y="5434"/>
                  </a:cubicBezTo>
                  <a:cubicBezTo>
                    <a:pt x="23967" y="6663"/>
                    <a:pt x="22570" y="4781"/>
                    <a:pt x="21144" y="5813"/>
                  </a:cubicBezTo>
                  <a:cubicBezTo>
                    <a:pt x="18760" y="7513"/>
                    <a:pt x="19094" y="12659"/>
                    <a:pt x="16803" y="14677"/>
                  </a:cubicBezTo>
                  <a:cubicBezTo>
                    <a:pt x="14905" y="16316"/>
                    <a:pt x="13433" y="14646"/>
                    <a:pt x="11339" y="16225"/>
                  </a:cubicBezTo>
                  <a:cubicBezTo>
                    <a:pt x="9259" y="17789"/>
                    <a:pt x="7909" y="21219"/>
                    <a:pt x="6573" y="23587"/>
                  </a:cubicBezTo>
                  <a:cubicBezTo>
                    <a:pt x="5889" y="24785"/>
                    <a:pt x="4873" y="26076"/>
                    <a:pt x="3795" y="26926"/>
                  </a:cubicBezTo>
                  <a:cubicBezTo>
                    <a:pt x="2809" y="27699"/>
                    <a:pt x="1838" y="28110"/>
                    <a:pt x="1079" y="29247"/>
                  </a:cubicBezTo>
                  <a:cubicBezTo>
                    <a:pt x="654" y="29870"/>
                    <a:pt x="304" y="30765"/>
                    <a:pt x="1" y="31783"/>
                  </a:cubicBezTo>
                  <a:lnTo>
                    <a:pt x="1" y="37793"/>
                  </a:lnTo>
                  <a:lnTo>
                    <a:pt x="107" y="37793"/>
                  </a:lnTo>
                  <a:cubicBezTo>
                    <a:pt x="699" y="35410"/>
                    <a:pt x="1154" y="33011"/>
                    <a:pt x="2688" y="31054"/>
                  </a:cubicBezTo>
                  <a:cubicBezTo>
                    <a:pt x="3780" y="29642"/>
                    <a:pt x="5434" y="30083"/>
                    <a:pt x="6391" y="28519"/>
                  </a:cubicBezTo>
                  <a:cubicBezTo>
                    <a:pt x="8243" y="25514"/>
                    <a:pt x="9259" y="21796"/>
                    <a:pt x="12294" y="19762"/>
                  </a:cubicBezTo>
                  <a:cubicBezTo>
                    <a:pt x="14085" y="18562"/>
                    <a:pt x="15528" y="20642"/>
                    <a:pt x="17501" y="18973"/>
                  </a:cubicBezTo>
                  <a:cubicBezTo>
                    <a:pt x="19778" y="17030"/>
                    <a:pt x="19899" y="12248"/>
                    <a:pt x="22797" y="10184"/>
                  </a:cubicBezTo>
                  <a:cubicBezTo>
                    <a:pt x="24513" y="8955"/>
                    <a:pt x="26106" y="11232"/>
                    <a:pt x="28247" y="9320"/>
                  </a:cubicBezTo>
                  <a:cubicBezTo>
                    <a:pt x="30538" y="7270"/>
                    <a:pt x="31252" y="3127"/>
                    <a:pt x="314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10"/>
          <p:cNvSpPr/>
          <p:nvPr/>
        </p:nvSpPr>
        <p:spPr>
          <a:xfrm rot="-6299981">
            <a:off x="7175971" y="-2105743"/>
            <a:ext cx="3843079" cy="4114956"/>
          </a:xfrm>
          <a:custGeom>
            <a:rect b="b" l="l" r="r" t="t"/>
            <a:pathLst>
              <a:path extrusionOk="0" h="47646" w="44498">
                <a:moveTo>
                  <a:pt x="36778" y="21218"/>
                </a:moveTo>
                <a:cubicBezTo>
                  <a:pt x="36618" y="24487"/>
                  <a:pt x="39980" y="29098"/>
                  <a:pt x="40073" y="30453"/>
                </a:cubicBezTo>
                <a:cubicBezTo>
                  <a:pt x="40140" y="31502"/>
                  <a:pt x="40179" y="32605"/>
                  <a:pt x="39913" y="33628"/>
                </a:cubicBezTo>
                <a:cubicBezTo>
                  <a:pt x="37642" y="42411"/>
                  <a:pt x="30361" y="31702"/>
                  <a:pt x="26335" y="33456"/>
                </a:cubicBezTo>
                <a:cubicBezTo>
                  <a:pt x="19744" y="36338"/>
                  <a:pt x="20010" y="47646"/>
                  <a:pt x="11055" y="46636"/>
                </a:cubicBezTo>
                <a:cubicBezTo>
                  <a:pt x="9900" y="46503"/>
                  <a:pt x="8796" y="46158"/>
                  <a:pt x="7787" y="45599"/>
                </a:cubicBezTo>
                <a:cubicBezTo>
                  <a:pt x="6392" y="44842"/>
                  <a:pt x="5117" y="43739"/>
                  <a:pt x="4199" y="42437"/>
                </a:cubicBezTo>
                <a:cubicBezTo>
                  <a:pt x="2141" y="39514"/>
                  <a:pt x="2220" y="35582"/>
                  <a:pt x="4917" y="33150"/>
                </a:cubicBezTo>
                <a:cubicBezTo>
                  <a:pt x="6857" y="31383"/>
                  <a:pt x="10165" y="29284"/>
                  <a:pt x="9421" y="26148"/>
                </a:cubicBezTo>
                <a:cubicBezTo>
                  <a:pt x="8757" y="23278"/>
                  <a:pt x="4851" y="21950"/>
                  <a:pt x="2924" y="20049"/>
                </a:cubicBezTo>
                <a:cubicBezTo>
                  <a:pt x="1" y="17153"/>
                  <a:pt x="201" y="11135"/>
                  <a:pt x="5117" y="10589"/>
                </a:cubicBezTo>
                <a:cubicBezTo>
                  <a:pt x="8557" y="10204"/>
                  <a:pt x="13514" y="17937"/>
                  <a:pt x="16476" y="15319"/>
                </a:cubicBezTo>
                <a:cubicBezTo>
                  <a:pt x="20183" y="12065"/>
                  <a:pt x="13128" y="5900"/>
                  <a:pt x="14337" y="3601"/>
                </a:cubicBezTo>
                <a:cubicBezTo>
                  <a:pt x="16171" y="107"/>
                  <a:pt x="23106" y="1"/>
                  <a:pt x="24993" y="3601"/>
                </a:cubicBezTo>
                <a:cubicBezTo>
                  <a:pt x="26308" y="6125"/>
                  <a:pt x="26056" y="10536"/>
                  <a:pt x="28859" y="12091"/>
                </a:cubicBezTo>
                <a:cubicBezTo>
                  <a:pt x="33403" y="14616"/>
                  <a:pt x="34678" y="3654"/>
                  <a:pt x="39727" y="7932"/>
                </a:cubicBezTo>
                <a:cubicBezTo>
                  <a:pt x="40272" y="8398"/>
                  <a:pt x="40684" y="8956"/>
                  <a:pt x="41029" y="9580"/>
                </a:cubicBezTo>
                <a:cubicBezTo>
                  <a:pt x="44498" y="15877"/>
                  <a:pt x="36937" y="17737"/>
                  <a:pt x="36778" y="21218"/>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0"/>
          <p:cNvSpPr/>
          <p:nvPr/>
        </p:nvSpPr>
        <p:spPr>
          <a:xfrm>
            <a:off x="8528938" y="3644925"/>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0"/>
          <p:cNvSpPr/>
          <p:nvPr/>
        </p:nvSpPr>
        <p:spPr>
          <a:xfrm rot="-1444820">
            <a:off x="8665064" y="23368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p:nvPr/>
        </p:nvSpPr>
        <p:spPr>
          <a:xfrm rot="-1444820">
            <a:off x="189364" y="4798966"/>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
          <p:cNvSpPr/>
          <p:nvPr/>
        </p:nvSpPr>
        <p:spPr>
          <a:xfrm rot="-361738">
            <a:off x="7255219" y="4882373"/>
            <a:ext cx="166887" cy="170378"/>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rot="-362407">
            <a:off x="5878628" y="4834244"/>
            <a:ext cx="97745" cy="99790"/>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2.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39400"/>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1pPr>
            <a:lvl2pPr lvl="1"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2pPr>
            <a:lvl3pPr lvl="2"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3pPr>
            <a:lvl4pPr lvl="3"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4pPr>
            <a:lvl5pPr lvl="4"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5pPr>
            <a:lvl6pPr lvl="5"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6pPr>
            <a:lvl7pPr lvl="6"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7pPr>
            <a:lvl8pPr lvl="7"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8pPr>
            <a:lvl9pPr lvl="8" rtl="0">
              <a:spcBef>
                <a:spcPts val="0"/>
              </a:spcBef>
              <a:spcAft>
                <a:spcPts val="0"/>
              </a:spcAft>
              <a:buClr>
                <a:schemeClr val="dk1"/>
              </a:buClr>
              <a:buSzPts val="3500"/>
              <a:buFont typeface="Spicy Rice"/>
              <a:buNone/>
              <a:defRPr sz="3500">
                <a:solidFill>
                  <a:schemeClr val="dk1"/>
                </a:solidFill>
                <a:latin typeface="Spicy Rice"/>
                <a:ea typeface="Spicy Rice"/>
                <a:cs typeface="Spicy Rice"/>
                <a:sym typeface="Spicy Ric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indent="-317500" lvl="1" marL="9144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indent="-317500" lvl="2" marL="13716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indent="-317500" lvl="3" marL="18288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indent="-317500" lvl="4" marL="22860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indent="-317500" lvl="5" marL="27432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indent="-317500" lvl="6" marL="32004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indent="-317500" lvl="7" marL="36576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indent="-317500" lvl="8" marL="41148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4"/>
          <p:cNvSpPr txBox="1"/>
          <p:nvPr>
            <p:ph type="ctrTitle"/>
          </p:nvPr>
        </p:nvSpPr>
        <p:spPr>
          <a:xfrm>
            <a:off x="831275" y="719950"/>
            <a:ext cx="7275600" cy="290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200">
                <a:solidFill>
                  <a:schemeClr val="dk1"/>
                </a:solidFill>
              </a:rPr>
              <a:t>Mary Anne Felgate</a:t>
            </a:r>
            <a:endParaRPr sz="6200">
              <a:solidFill>
                <a:schemeClr val="dk1"/>
              </a:solidFill>
            </a:endParaRPr>
          </a:p>
        </p:txBody>
      </p:sp>
      <p:sp>
        <p:nvSpPr>
          <p:cNvPr id="659" name="Google Shape;659;p34"/>
          <p:cNvSpPr/>
          <p:nvPr/>
        </p:nvSpPr>
        <p:spPr>
          <a:xfrm>
            <a:off x="7624000" y="7199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4"/>
          <p:cNvSpPr/>
          <p:nvPr/>
        </p:nvSpPr>
        <p:spPr>
          <a:xfrm rot="-1444820">
            <a:off x="5865664" y="4596829"/>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4"/>
          <p:cNvSpPr txBox="1"/>
          <p:nvPr>
            <p:ph type="ctrTitle"/>
          </p:nvPr>
        </p:nvSpPr>
        <p:spPr>
          <a:xfrm>
            <a:off x="983675" y="2748325"/>
            <a:ext cx="66402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EB Garamond"/>
                <a:ea typeface="EB Garamond"/>
                <a:cs typeface="EB Garamond"/>
                <a:sym typeface="EB Garamond"/>
              </a:rPr>
              <a:t>Group 6- Ana Velody, Lauren Cheetham-Birmingham, Meely Doherty and Hollie Tilling</a:t>
            </a:r>
            <a:endParaRPr sz="2400">
              <a:solidFill>
                <a:schemeClr val="dk1"/>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35"/>
          <p:cNvSpPr/>
          <p:nvPr/>
        </p:nvSpPr>
        <p:spPr>
          <a:xfrm rot="-1444820">
            <a:off x="7522064" y="2270091"/>
            <a:ext cx="166869" cy="170359"/>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5"/>
          <p:cNvSpPr/>
          <p:nvPr/>
        </p:nvSpPr>
        <p:spPr>
          <a:xfrm>
            <a:off x="969238" y="3043750"/>
            <a:ext cx="482875" cy="492975"/>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8" name="Google Shape;668;p35"/>
          <p:cNvPicPr preferRelativeResize="0"/>
          <p:nvPr/>
        </p:nvPicPr>
        <p:blipFill>
          <a:blip r:embed="rId3">
            <a:alphaModFix/>
          </a:blip>
          <a:stretch>
            <a:fillRect/>
          </a:stretch>
        </p:blipFill>
        <p:spPr>
          <a:xfrm rot="-884391">
            <a:off x="1763010" y="718812"/>
            <a:ext cx="2809829" cy="3974152"/>
          </a:xfrm>
          <a:prstGeom prst="rect">
            <a:avLst/>
          </a:prstGeom>
          <a:noFill/>
          <a:ln>
            <a:noFill/>
          </a:ln>
        </p:spPr>
      </p:pic>
      <p:pic>
        <p:nvPicPr>
          <p:cNvPr id="669" name="Google Shape;669;p35"/>
          <p:cNvPicPr preferRelativeResize="0"/>
          <p:nvPr/>
        </p:nvPicPr>
        <p:blipFill>
          <a:blip r:embed="rId4">
            <a:alphaModFix/>
          </a:blip>
          <a:stretch>
            <a:fillRect/>
          </a:stretch>
        </p:blipFill>
        <p:spPr>
          <a:xfrm rot="482381">
            <a:off x="4670198" y="1791801"/>
            <a:ext cx="2118876" cy="2996874"/>
          </a:xfrm>
          <a:prstGeom prst="rect">
            <a:avLst/>
          </a:prstGeom>
          <a:noFill/>
          <a:ln>
            <a:noFill/>
          </a:ln>
        </p:spPr>
      </p:pic>
      <p:sp>
        <p:nvSpPr>
          <p:cNvPr id="670" name="Google Shape;670;p35"/>
          <p:cNvSpPr txBox="1"/>
          <p:nvPr>
            <p:ph idx="2" type="title"/>
          </p:nvPr>
        </p:nvSpPr>
        <p:spPr>
          <a:xfrm>
            <a:off x="875175" y="775650"/>
            <a:ext cx="7554000" cy="10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500">
                <a:solidFill>
                  <a:srgbClr val="C27BA0"/>
                </a:solidFill>
              </a:rPr>
              <a:t>Who was she?</a:t>
            </a:r>
            <a:endParaRPr sz="5500">
              <a:solidFill>
                <a:srgbClr val="C27BA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36"/>
          <p:cNvPicPr preferRelativeResize="0"/>
          <p:nvPr/>
        </p:nvPicPr>
        <p:blipFill rotWithShape="1">
          <a:blip r:embed="rId3">
            <a:alphaModFix/>
          </a:blip>
          <a:srcRect b="0" l="0" r="0" t="1787"/>
          <a:stretch/>
        </p:blipFill>
        <p:spPr>
          <a:xfrm>
            <a:off x="1320450" y="814525"/>
            <a:ext cx="2364425" cy="3647225"/>
          </a:xfrm>
          <a:prstGeom prst="rect">
            <a:avLst/>
          </a:prstGeom>
          <a:noFill/>
          <a:ln>
            <a:noFill/>
          </a:ln>
        </p:spPr>
      </p:pic>
      <p:sp>
        <p:nvSpPr>
          <p:cNvPr id="676" name="Google Shape;676;p36"/>
          <p:cNvSpPr txBox="1"/>
          <p:nvPr>
            <p:ph idx="5" type="title"/>
          </p:nvPr>
        </p:nvSpPr>
        <p:spPr>
          <a:xfrm>
            <a:off x="875175" y="1136950"/>
            <a:ext cx="7554000" cy="10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500">
                <a:solidFill>
                  <a:schemeClr val="lt2"/>
                </a:solidFill>
              </a:rPr>
              <a:t>What is a Ladies’ Companion?</a:t>
            </a:r>
            <a:endParaRPr sz="55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37"/>
          <p:cNvSpPr/>
          <p:nvPr/>
        </p:nvSpPr>
        <p:spPr>
          <a:xfrm>
            <a:off x="4767800" y="1116225"/>
            <a:ext cx="351147" cy="358491"/>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7"/>
          <p:cNvSpPr/>
          <p:nvPr/>
        </p:nvSpPr>
        <p:spPr>
          <a:xfrm rot="5193544">
            <a:off x="6837367" y="3729148"/>
            <a:ext cx="453755" cy="463246"/>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7"/>
          <p:cNvSpPr/>
          <p:nvPr/>
        </p:nvSpPr>
        <p:spPr>
          <a:xfrm rot="1792659">
            <a:off x="3162222" y="3851254"/>
            <a:ext cx="214514" cy="219044"/>
          </a:xfrm>
          <a:custGeom>
            <a:rect b="b" l="l" r="r" t="t"/>
            <a:pathLst>
              <a:path extrusionOk="0" h="19719" w="19315">
                <a:moveTo>
                  <a:pt x="8065" y="1"/>
                </a:moveTo>
                <a:lnTo>
                  <a:pt x="12716" y="4664"/>
                </a:lnTo>
                <a:lnTo>
                  <a:pt x="19315" y="4840"/>
                </a:lnTo>
                <a:lnTo>
                  <a:pt x="16318" y="10700"/>
                </a:lnTo>
                <a:lnTo>
                  <a:pt x="18186" y="17017"/>
                </a:lnTo>
                <a:lnTo>
                  <a:pt x="11680" y="15982"/>
                </a:lnTo>
                <a:lnTo>
                  <a:pt x="6250" y="19718"/>
                </a:lnTo>
                <a:lnTo>
                  <a:pt x="5229" y="13213"/>
                </a:lnTo>
                <a:lnTo>
                  <a:pt x="1" y="9208"/>
                </a:lnTo>
                <a:lnTo>
                  <a:pt x="5874" y="621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4" name="Google Shape;684;p37"/>
          <p:cNvPicPr preferRelativeResize="0"/>
          <p:nvPr/>
        </p:nvPicPr>
        <p:blipFill>
          <a:blip r:embed="rId3">
            <a:alphaModFix/>
          </a:blip>
          <a:stretch>
            <a:fillRect/>
          </a:stretch>
        </p:blipFill>
        <p:spPr>
          <a:xfrm>
            <a:off x="5702878" y="1364750"/>
            <a:ext cx="2118866" cy="2996849"/>
          </a:xfrm>
          <a:prstGeom prst="rect">
            <a:avLst/>
          </a:prstGeom>
          <a:noFill/>
          <a:ln>
            <a:noFill/>
          </a:ln>
        </p:spPr>
      </p:pic>
      <p:sp>
        <p:nvSpPr>
          <p:cNvPr id="685" name="Google Shape;685;p37"/>
          <p:cNvSpPr txBox="1"/>
          <p:nvPr>
            <p:ph idx="2" type="title"/>
          </p:nvPr>
        </p:nvSpPr>
        <p:spPr>
          <a:xfrm>
            <a:off x="875175" y="1474725"/>
            <a:ext cx="7554000" cy="106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500">
                <a:solidFill>
                  <a:schemeClr val="dk1"/>
                </a:solidFill>
              </a:rPr>
              <a:t>Her work at the Retreat</a:t>
            </a:r>
            <a:endParaRPr sz="5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id="690" name="Google Shape;690;p38"/>
          <p:cNvPicPr preferRelativeResize="0"/>
          <p:nvPr/>
        </p:nvPicPr>
        <p:blipFill>
          <a:blip r:embed="rId3">
            <a:alphaModFix/>
          </a:blip>
          <a:stretch>
            <a:fillRect/>
          </a:stretch>
        </p:blipFill>
        <p:spPr>
          <a:xfrm rot="-11">
            <a:off x="2419750" y="1087827"/>
            <a:ext cx="2275927" cy="3218995"/>
          </a:xfrm>
          <a:prstGeom prst="rect">
            <a:avLst/>
          </a:prstGeom>
          <a:noFill/>
          <a:ln>
            <a:noFill/>
          </a:ln>
        </p:spPr>
      </p:pic>
      <p:sp>
        <p:nvSpPr>
          <p:cNvPr id="691" name="Google Shape;691;p38"/>
          <p:cNvSpPr txBox="1"/>
          <p:nvPr>
            <p:ph idx="4294967295" type="title"/>
          </p:nvPr>
        </p:nvSpPr>
        <p:spPr>
          <a:xfrm>
            <a:off x="875175" y="1474725"/>
            <a:ext cx="7554000" cy="106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500">
                <a:solidFill>
                  <a:schemeClr val="lt2"/>
                </a:solidFill>
              </a:rPr>
              <a:t>Why did we choose her?</a:t>
            </a:r>
            <a:endParaRPr sz="5500">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39"/>
          <p:cNvSpPr txBox="1"/>
          <p:nvPr>
            <p:ph type="title"/>
          </p:nvPr>
        </p:nvSpPr>
        <p:spPr>
          <a:xfrm>
            <a:off x="1239450" y="958225"/>
            <a:ext cx="6665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500">
                <a:solidFill>
                  <a:srgbClr val="D5A0B2"/>
                </a:solidFill>
              </a:rPr>
              <a:t>Further Research Opportunities</a:t>
            </a:r>
            <a:endParaRPr sz="5500">
              <a:solidFill>
                <a:srgbClr val="D5A0B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anguage Arts for High School - 9th Grade: Learning about Caring by Slidesgo">
  <a:themeElements>
    <a:clrScheme name="Simple Light">
      <a:dk1>
        <a:srgbClr val="000000"/>
      </a:dk1>
      <a:lt1>
        <a:srgbClr val="F0EFE5"/>
      </a:lt1>
      <a:dk2>
        <a:srgbClr val="E7501C"/>
      </a:dk2>
      <a:lt2>
        <a:srgbClr val="768AAF"/>
      </a:lt2>
      <a:accent1>
        <a:srgbClr val="DFB3C6"/>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276EE1950274418942B12A3F0889DB" ma:contentTypeVersion="13" ma:contentTypeDescription="Create a new document." ma:contentTypeScope="" ma:versionID="a7a8ffec9855ce2747d62c8b1695e92e">
  <xsd:schema xmlns:xsd="http://www.w3.org/2001/XMLSchema" xmlns:xs="http://www.w3.org/2001/XMLSchema" xmlns:p="http://schemas.microsoft.com/office/2006/metadata/properties" xmlns:ns2="0c420eb2-a4d4-4918-9091-ec45bffa12fb" xmlns:ns3="04db84b9-c3df-47a6-b89c-efbde5cfa114" targetNamespace="http://schemas.microsoft.com/office/2006/metadata/properties" ma:root="true" ma:fieldsID="8bae97eb9ad50d8dfb6cc8b2f38dbe3f" ns2:_="" ns3:_="">
    <xsd:import namespace="0c420eb2-a4d4-4918-9091-ec45bffa12fb"/>
    <xsd:import namespace="04db84b9-c3df-47a6-b89c-efbde5cfa1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20eb2-a4d4-4918-9091-ec45bffa1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db84b9-c3df-47a6-b89c-efbde5cfa1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EE6C05-79A5-42B4-BAF3-B121459ED727}"/>
</file>

<file path=customXml/itemProps2.xml><?xml version="1.0" encoding="utf-8"?>
<ds:datastoreItem xmlns:ds="http://schemas.openxmlformats.org/officeDocument/2006/customXml" ds:itemID="{F1C8D5F4-2573-4E57-A409-C847B2E458AA}"/>
</file>

<file path=customXml/itemProps3.xml><?xml version="1.0" encoding="utf-8"?>
<ds:datastoreItem xmlns:ds="http://schemas.openxmlformats.org/officeDocument/2006/customXml" ds:itemID="{FE494D8D-BE60-46F8-BA34-A8B82D976FB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0x010100A9276EE1950274418942B12A3F0889DB</vt:lpwstr>
  </property>
</Properties>
</file>