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>
        <p:scale>
          <a:sx n="95" d="100"/>
          <a:sy n="95" d="100"/>
        </p:scale>
        <p:origin x="1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4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5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5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8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51E260-8CAE-4E4C-BBAD-C2EAE88C9E2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D02D83F-AE57-104B-A28D-881E3F3E5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3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2214-B557-DB4C-947C-769C95C56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6667"/>
            <a:ext cx="9522912" cy="2298800"/>
          </a:xfrm>
        </p:spPr>
        <p:txBody>
          <a:bodyPr>
            <a:normAutofit/>
          </a:bodyPr>
          <a:lstStyle/>
          <a:p>
            <a:r>
              <a:rPr lang="en-US" b="1" dirty="0" err="1"/>
              <a:t>HERStory</a:t>
            </a:r>
            <a:br>
              <a:rPr lang="en-US" dirty="0"/>
            </a:br>
            <a:r>
              <a:rPr lang="en-US" sz="2700" dirty="0"/>
              <a:t>telling the unheard stories of York’s women.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D7810-EA0F-F04F-A8D9-DD10D8C91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272185"/>
            <a:ext cx="6801612" cy="1239894"/>
          </a:xfrm>
        </p:spPr>
        <p:txBody>
          <a:bodyPr/>
          <a:lstStyle/>
          <a:p>
            <a:endParaRPr lang="en-US" dirty="0"/>
          </a:p>
          <a:p>
            <a:r>
              <a:rPr lang="en-US" sz="3600" b="1" dirty="0">
                <a:latin typeface="Lucida Calligraphy" panose="03010101010101010101" pitchFamily="66" charset="77"/>
              </a:rPr>
              <a:t>Sarah Smithson 1845-1928.</a:t>
            </a:r>
          </a:p>
        </p:txBody>
      </p:sp>
    </p:spTree>
    <p:extLst>
      <p:ext uri="{BB962C8B-B14F-4D97-AF65-F5344CB8AC3E}">
        <p14:creationId xmlns:p14="http://schemas.microsoft.com/office/powerpoint/2010/main" val="127500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6499DB6-ED56-214F-87B1-96DDD1EC8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2" r="2" b="2"/>
          <a:stretch/>
        </p:blipFill>
        <p:spPr bwMode="auto">
          <a:xfrm>
            <a:off x="3" y="10"/>
            <a:ext cx="609904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721DD6-3C7A-8A40-8850-3C8CEC307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1978" b="-2"/>
          <a:stretch/>
        </p:blipFill>
        <p:spPr bwMode="auto">
          <a:xfrm>
            <a:off x="6095995" y="4049"/>
            <a:ext cx="6095990" cy="34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167AC0A-12AD-2F41-9903-FA1C8D648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44" b="16753"/>
          <a:stretch/>
        </p:blipFill>
        <p:spPr>
          <a:xfrm>
            <a:off x="20" y="3429000"/>
            <a:ext cx="6095975" cy="3429000"/>
          </a:xfrm>
          <a:prstGeom prst="rect">
            <a:avLst/>
          </a:prstGeom>
        </p:spPr>
      </p:pic>
      <p:pic>
        <p:nvPicPr>
          <p:cNvPr id="1030" name="Picture 6" descr="Old Maps of Nawton, Yorkshire - Francis Frith">
            <a:extLst>
              <a:ext uri="{FF2B5EF4-FFF2-40B4-BE49-F238E27FC236}">
                <a16:creationId xmlns:a16="http://schemas.microsoft.com/office/drawing/2014/main" id="{D5476BA5-0293-7F49-985F-524ABACA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" b="8482"/>
          <a:stretch/>
        </p:blipFill>
        <p:spPr bwMode="auto">
          <a:xfrm>
            <a:off x="6096010" y="3429000"/>
            <a:ext cx="60959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8AABD-B206-3444-BCDE-20E5D2095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Early life</a:t>
            </a:r>
          </a:p>
        </p:txBody>
      </p:sp>
    </p:spTree>
    <p:extLst>
      <p:ext uri="{BB962C8B-B14F-4D97-AF65-F5344CB8AC3E}">
        <p14:creationId xmlns:p14="http://schemas.microsoft.com/office/powerpoint/2010/main" val="1226903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854AB-A61F-BA48-A29F-D4CBC0CE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education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56574B-DC46-124A-B507-18BF09618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85958"/>
            <a:ext cx="6257544" cy="47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DDFB0CD-7943-EF48-BDD2-1E6FA7471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8" y="419402"/>
            <a:ext cx="10235909" cy="616713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75D1C3-E8E9-A144-8D73-FCAB1C67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000">
                <a:solidFill>
                  <a:srgbClr val="FFFFFF"/>
                </a:solidFill>
              </a:rPr>
              <a:t>Mrs. e. w. smithson.</a:t>
            </a:r>
          </a:p>
        </p:txBody>
      </p:sp>
    </p:spTree>
    <p:extLst>
      <p:ext uri="{BB962C8B-B14F-4D97-AF65-F5344CB8AC3E}">
        <p14:creationId xmlns:p14="http://schemas.microsoft.com/office/powerpoint/2010/main" val="14274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4D0E-ACCB-7248-BB72-FC4B50AF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Adult life</a:t>
            </a:r>
            <a:endParaRPr lang="en-US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FA6665-B8A5-1448-A523-A1466CF76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75" y="2638424"/>
            <a:ext cx="4354253" cy="31019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10DDB-8844-064E-959B-7C24BD5DA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83" t="33630" r="5076" b="55852"/>
          <a:stretch/>
        </p:blipFill>
        <p:spPr>
          <a:xfrm>
            <a:off x="1487747" y="3240942"/>
            <a:ext cx="2431127" cy="21235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B2D9C-A3A2-B642-9D01-960F84079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83" t="33630" r="5076" b="55852"/>
          <a:stretch/>
        </p:blipFill>
        <p:spPr>
          <a:xfrm>
            <a:off x="8422640" y="3127643"/>
            <a:ext cx="2431127" cy="21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E3759DD-698F-4D3A-AF4C-5E44527D3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73B89-61B9-E348-9403-F7C6BBC4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Political career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5D1AAD-1C20-864D-AC86-EF6790F61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655" y="587857"/>
            <a:ext cx="2335674" cy="3301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33E7B-8EE2-D847-8A10-DB3B24950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2" t="-867" r="19627" b="66721"/>
          <a:stretch/>
        </p:blipFill>
        <p:spPr>
          <a:xfrm>
            <a:off x="4392507" y="909910"/>
            <a:ext cx="3429000" cy="265720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CAAD76-CF71-0540-9D41-AA47E31B0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64" t="13510" r="18858" b="36848"/>
          <a:stretch/>
        </p:blipFill>
        <p:spPr>
          <a:xfrm>
            <a:off x="9322276" y="587857"/>
            <a:ext cx="756477" cy="3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8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68244-122B-B94B-9005-ACA828D0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/>
              <a:t>heworth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8A1F2F87-888D-4FDB-A098-0C114B63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ABF6091C-3A81-1342-9EFB-934123907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" r="19104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5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A3EC9-51E0-AC40-AC07-40BEFFC5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Death certificate</a:t>
            </a:r>
            <a:endParaRPr lang="en-US" dirty="0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45A451F2-06E9-9445-8161-2CA82342A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453" y="-23619"/>
            <a:ext cx="4402088" cy="690523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E2EE8A8-7D52-2849-9966-6DEB42D39553}"/>
              </a:ext>
            </a:extLst>
          </p:cNvPr>
          <p:cNvSpPr/>
          <p:nvPr/>
        </p:nvSpPr>
        <p:spPr>
          <a:xfrm>
            <a:off x="6382452" y="2416168"/>
            <a:ext cx="2290900" cy="634163"/>
          </a:xfrm>
          <a:prstGeom prst="frame">
            <a:avLst>
              <a:gd name="adj1" fmla="val 0"/>
            </a:avLst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925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76EE1950274418942B12A3F0889DB" ma:contentTypeVersion="13" ma:contentTypeDescription="Create a new document." ma:contentTypeScope="" ma:versionID="a7a8ffec9855ce2747d62c8b1695e92e">
  <xsd:schema xmlns:xsd="http://www.w3.org/2001/XMLSchema" xmlns:xs="http://www.w3.org/2001/XMLSchema" xmlns:p="http://schemas.microsoft.com/office/2006/metadata/properties" xmlns:ns2="0c420eb2-a4d4-4918-9091-ec45bffa12fb" xmlns:ns3="04db84b9-c3df-47a6-b89c-efbde5cfa114" targetNamespace="http://schemas.microsoft.com/office/2006/metadata/properties" ma:root="true" ma:fieldsID="8bae97eb9ad50d8dfb6cc8b2f38dbe3f" ns2:_="" ns3:_="">
    <xsd:import namespace="0c420eb2-a4d4-4918-9091-ec45bffa12fb"/>
    <xsd:import namespace="04db84b9-c3df-47a6-b89c-efbde5cf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20eb2-a4d4-4918-9091-ec45bffa12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b84b9-c3df-47a6-b89c-efbde5cfa1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db84b9-c3df-47a6-b89c-efbde5cfa114">
      <UserInfo>
        <DisplayName/>
        <AccountId xsi:nil="true"/>
        <AccountType/>
      </UserInfo>
    </SharedWithUsers>
    <MediaLengthInSeconds xmlns="0c420eb2-a4d4-4918-9091-ec45bffa12fb" xsi:nil="true"/>
  </documentManagement>
</p:properties>
</file>

<file path=customXml/itemProps1.xml><?xml version="1.0" encoding="utf-8"?>
<ds:datastoreItem xmlns:ds="http://schemas.openxmlformats.org/officeDocument/2006/customXml" ds:itemID="{0B394FAF-A34C-4B0B-83A3-E9A9B1F8C1C2}"/>
</file>

<file path=customXml/itemProps2.xml><?xml version="1.0" encoding="utf-8"?>
<ds:datastoreItem xmlns:ds="http://schemas.openxmlformats.org/officeDocument/2006/customXml" ds:itemID="{AD61D464-F73C-4F1F-8DE7-F1EBC2A72224}"/>
</file>

<file path=customXml/itemProps3.xml><?xml version="1.0" encoding="utf-8"?>
<ds:datastoreItem xmlns:ds="http://schemas.openxmlformats.org/officeDocument/2006/customXml" ds:itemID="{0FA55CF9-9900-48EA-9DE3-C16966F8484C}"/>
</file>

<file path=docProps/app.xml><?xml version="1.0" encoding="utf-8"?>
<Properties xmlns="http://schemas.openxmlformats.org/officeDocument/2006/extended-properties" xmlns:vt="http://schemas.openxmlformats.org/officeDocument/2006/docPropsVTypes">
  <Template>{F8B8D07A-D880-E34F-A926-70D60B2A558F}tf10001120</Template>
  <TotalTime>111</TotalTime>
  <Words>32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Lucida Calligraphy</vt:lpstr>
      <vt:lpstr>Parcel</vt:lpstr>
      <vt:lpstr>HERStory telling the unheard stories of York’s women.</vt:lpstr>
      <vt:lpstr>Early life</vt:lpstr>
      <vt:lpstr>education</vt:lpstr>
      <vt:lpstr>Mrs. e. w. smithson.</vt:lpstr>
      <vt:lpstr>Adult life</vt:lpstr>
      <vt:lpstr>Political career</vt:lpstr>
      <vt:lpstr>heworth</vt:lpstr>
      <vt:lpstr>Death certificate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Spindlow</dc:creator>
  <cp:lastModifiedBy>Ruth Spindlow</cp:lastModifiedBy>
  <cp:revision>10</cp:revision>
  <dcterms:created xsi:type="dcterms:W3CDTF">2021-06-17T11:00:01Z</dcterms:created>
  <dcterms:modified xsi:type="dcterms:W3CDTF">2021-06-17T12:51:18Z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0x010100A9276EE1950274418942B12A3F0889DB</vt:lpwstr>
  </property>
  <property fmtid="{D5CDD505-2E9C-101B-9397-08002B2CF9AE}" pid="3" name="Order">
    <vt:r8>6076600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